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5143500" cx="9144000"/>
  <p:notesSz cx="6858000" cy="9144000"/>
  <p:embeddedFontLst>
    <p:embeddedFont>
      <p:font typeface="Roboto"/>
      <p:regular r:id="rId44"/>
      <p:bold r:id="rId45"/>
      <p:italic r:id="rId46"/>
      <p:boldItalic r:id="rId47"/>
    </p:embeddedFont>
    <p:embeddedFont>
      <p:font typeface="Google Sans"/>
      <p:regular r:id="rId48"/>
      <p:bold r:id="rId49"/>
      <p:italic r:id="rId50"/>
      <p:boldItalic r:id="rId51"/>
    </p:embeddedFont>
    <p:embeddedFont>
      <p:font typeface="Roboto Mon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Roboto-regular.fntdata"/><Relationship Id="rId43" Type="http://schemas.openxmlformats.org/officeDocument/2006/relationships/slide" Target="slides/slide39.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GoogleSans-regular.fntdata"/><Relationship Id="rId47" Type="http://schemas.openxmlformats.org/officeDocument/2006/relationships/font" Target="fonts/Roboto-boldItalic.fntdata"/><Relationship Id="rId49" Type="http://schemas.openxmlformats.org/officeDocument/2006/relationships/font" Target="fonts/GoogleSans-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GoogleSans-boldItalic.fntdata"/><Relationship Id="rId50" Type="http://schemas.openxmlformats.org/officeDocument/2006/relationships/font" Target="fonts/GoogleSans-italic.fntdata"/><Relationship Id="rId53" Type="http://schemas.openxmlformats.org/officeDocument/2006/relationships/font" Target="fonts/RobotoMono-bold.fntdata"/><Relationship Id="rId52" Type="http://schemas.openxmlformats.org/officeDocument/2006/relationships/font" Target="fonts/RobotoMono-regular.fntdata"/><Relationship Id="rId11" Type="http://schemas.openxmlformats.org/officeDocument/2006/relationships/slide" Target="slides/slide7.xml"/><Relationship Id="rId55" Type="http://schemas.openxmlformats.org/officeDocument/2006/relationships/font" Target="fonts/RobotoMono-boldItalic.fntdata"/><Relationship Id="rId10" Type="http://schemas.openxmlformats.org/officeDocument/2006/relationships/slide" Target="slides/slide6.xml"/><Relationship Id="rId54" Type="http://schemas.openxmlformats.org/officeDocument/2006/relationships/font" Target="fonts/RobotoMono-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El3vc_j-lao&amp;feature=youtu.be" TargetMode="External"/><Relationship Id="rId3" Type="http://schemas.openxmlformats.org/officeDocument/2006/relationships/hyperlink" Target="https://archive.googlesciencefair.com/en/projects/ahJzfnNjaWVuY2VmYWlyLTIwMTJyRAsSC1Byb2plY3RTaXRlIjNhaEp6Zm5OamFXVnVZMlZtWVdseUxUSXdNVEp5RUFzU0IxQnliMnBsWTNRWWg4S1RBZ3cM"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googlesciencefair.com"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7019d0d7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7019d0d7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In this session, students begin to create their online entry for the Google Science Fair.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Students will also look at how to structure their entry based on the steps they have already completed.</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Students will learn about intellectual property and the importance of health and safety.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Depending on time and the resources available, you could help students to create a film or presentation for their entry.</a:t>
            </a:r>
            <a:endParaRPr u="sng">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38252bf4a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8252bf4a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38252bf4a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8252bf4a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38252bf4a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8252bf4a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38252bf4a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8252bf4a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38252bf4a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8252bf4a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38252bf4a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8252bf4a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38252bf4a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8252bf4a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38252bf4a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8252bf4a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38252bf4a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8252bf4a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38252bf4a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8252bf4a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376e46f201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76e46f201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38252bf4a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8252bf4a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38252bf4a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8252bf4a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38252bf4a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8252bf4a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38252bf4a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8252bf4a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38252bf4a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8252bf4a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36d63a21e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6d63a21e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36a2ad8dc2_0_4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6a2ad8dc2_0_4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If the experiment or test was conducted at school, explain that the school has health and safety guidelines that the students followed - even if they didn’t realize it.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Run through your school’s/organization’s health and safety guidelines with the class.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Explain that health and safety guidelines are in place to protect the students and everyone around them. They are used in all labs across the globe - whether it is in a school, university or corporation.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Explain that they will need to add these guidelines to their project to show to the judges that they have conducted a safe test.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38252bf4ad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8252bf4ad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38252bf4ad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8252bf4ad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36d63a21e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6d63a21e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6a2ad8dc2_0_4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6a2ad8dc2_0_4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36a2ad8dc2_0_4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6a2ad8dc2_0_4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Reinforce that communication is key. Students need to be clear and concise for their audience.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Remind students that judges have thousands of entries to read - what will make theirs stand out?</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36a2ad8dc2_0_4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6a2ad8dc2_0_4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36a2ad8dc2_0_4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6a2ad8dc2_0_4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36a2ad8dc2_0_4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6a2ad8dc2_0_4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By submitting their project, students will be sharing it publicly. That means that they need to think about what they can and can’t include.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Char char="●"/>
            </a:pPr>
            <a:r>
              <a:rPr lang="en" sz="1400">
                <a:solidFill>
                  <a:schemeClr val="dk1"/>
                </a:solidFill>
                <a:latin typeface="Google Sans"/>
                <a:ea typeface="Google Sans"/>
                <a:cs typeface="Google Sans"/>
                <a:sym typeface="Google Sans"/>
              </a:rPr>
              <a:t>Introduce </a:t>
            </a:r>
            <a:r>
              <a:rPr b="1" lang="en" sz="1400">
                <a:solidFill>
                  <a:schemeClr val="dk1"/>
                </a:solidFill>
                <a:latin typeface="Google Sans"/>
                <a:ea typeface="Google Sans"/>
                <a:cs typeface="Google Sans"/>
                <a:sym typeface="Google Sans"/>
              </a:rPr>
              <a:t>intellectual property</a:t>
            </a:r>
            <a:r>
              <a:rPr lang="en" sz="1400">
                <a:solidFill>
                  <a:schemeClr val="dk1"/>
                </a:solidFill>
                <a:latin typeface="Google Sans"/>
                <a:ea typeface="Google Sans"/>
                <a:cs typeface="Google Sans"/>
                <a:sym typeface="Google Sans"/>
              </a:rPr>
              <a:t>.</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Explain that when a person or company creates something, e.g. a piece of music, it is their property, therefore it can’t be shared unless an agreement has been made for it to be used.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In Google Science Fair, even if they have sought permission, it is against the rules to include anything that they have not created themselves. They can still quote from a publication, discuss another idea or link out to a video, image or piece of music etc., but they cannot include it in their projects.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Explain that their project is their intellectual property - they have created it and they own the work.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38252bf4ad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8252bf4ad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chemeClr val="dk1"/>
                </a:solidFill>
                <a:latin typeface="Google Sans"/>
                <a:ea typeface="Google Sans"/>
                <a:cs typeface="Google Sans"/>
                <a:sym typeface="Google Sans"/>
              </a:rPr>
              <a:t>Teacher notes</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Note that they cannot add</a:t>
            </a:r>
            <a:r>
              <a:rPr lang="en" sz="1400">
                <a:solidFill>
                  <a:schemeClr val="dk1"/>
                </a:solidFill>
                <a:latin typeface="Google Sans"/>
                <a:ea typeface="Google Sans"/>
                <a:cs typeface="Google Sans"/>
                <a:sym typeface="Google Sans"/>
              </a:rPr>
              <a:t> logos or brand names in their project. If they have used a certain type of programming software, they can discuss it, its capabilities and what they used it for, but they shouldn’t be adding the logo. They can add the brand name in the references section but not the main entry sections.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As the project owner, they also have responsibility for any data used in the project. Explain that personal details (e.g. anything that identifies a person/organization - name, address, image etc.) is not allowed in the project. Note that this is for all studies, not just Google Science Fair - it is best practice to keep data sources anonymous. This means if they have observed anyone, or conducted a survey, they can show the results/findings but they must make sure that the person/people involved are not identifiable.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36a2ad8dc2_0_4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6a2ad8dc2_0_4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Introduce the term ‘standing on the shoulders of giants’. This means that we don’t all start at the same place - we can use the knowledge of others before us. This refers to the research they have done - books, websites, journals, films etc. It is expected that all problem solvers refer to previous work.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Explain that this is why it is important to clearly reference all of their sources - it shows a path of learning.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Discuss plagiarism - students must be aware that they cannot claim other people’s work as their own, therefore they must reference previous studies, clearly show any quotes and distinguish their work from others.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latin typeface="Google Sans"/>
              <a:ea typeface="Google Sans"/>
              <a:cs typeface="Google Sans"/>
              <a:sym typeface="Google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36a2ad8dc2_0_4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6a2ad8dc2_0_4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Highlight again that communication is a key part of the Google Science Fair.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In addition to their project steps, the entry form has a summary section that enables them to discuss their project in a creative way.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They can just submit a written summary section, but they could also bring their project to life for the judges and readers with a two-minute film or 20-slide presentation.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They need to keep in mind the rules about intellectual property when creating this.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Look at some previous finalists to see how they presented their project summary.</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400">
                <a:latin typeface="Google Sans"/>
                <a:ea typeface="Google Sans"/>
                <a:cs typeface="Google Sans"/>
                <a:sym typeface="Google Sans"/>
              </a:rPr>
              <a:t>Elfi’s video: </a:t>
            </a:r>
            <a:r>
              <a:rPr lang="en" sz="1400" u="sng">
                <a:solidFill>
                  <a:schemeClr val="accent5"/>
                </a:solidFill>
                <a:latin typeface="Google Sans"/>
                <a:ea typeface="Google Sans"/>
                <a:cs typeface="Google Sans"/>
                <a:sym typeface="Google Sans"/>
                <a:hlinkClick r:id="rId2"/>
              </a:rPr>
              <a:t>https://www.youtube.com/watch?v=El3vc_j-lao&amp;feature=youtu.be</a:t>
            </a:r>
            <a:endParaRPr sz="1400">
              <a:solidFill>
                <a:schemeClr val="accent5"/>
              </a:solidFill>
              <a:latin typeface="Google Sans"/>
              <a:ea typeface="Google Sans"/>
              <a:cs typeface="Google Sans"/>
              <a:sym typeface="Google Sans"/>
            </a:endParaRPr>
          </a:p>
          <a:p>
            <a:pPr indent="0" lvl="0" marL="0" rtl="0" algn="l">
              <a:spcBef>
                <a:spcPts val="0"/>
              </a:spcBef>
              <a:spcAft>
                <a:spcPts val="0"/>
              </a:spcAft>
              <a:buNone/>
            </a:pPr>
            <a:r>
              <a:rPr lang="en" sz="1400">
                <a:latin typeface="Google Sans"/>
                <a:ea typeface="Google Sans"/>
                <a:cs typeface="Google Sans"/>
                <a:sym typeface="Google Sans"/>
              </a:rPr>
              <a:t>Alex’s project: </a:t>
            </a:r>
            <a:r>
              <a:rPr lang="en" sz="1400" u="sng">
                <a:solidFill>
                  <a:schemeClr val="hlink"/>
                </a:solidFill>
                <a:latin typeface="Google Sans"/>
                <a:ea typeface="Google Sans"/>
                <a:cs typeface="Google Sans"/>
                <a:sym typeface="Google Sans"/>
                <a:hlinkClick r:id="rId3"/>
              </a:rPr>
              <a:t>https://archive.googlesciencefair.com/en/projects/ahJzfnNjaWVuY2VmYWlyLTIwMTJyRAsSC1Byb2plY3RTaXRlIjNhaEp6Zm5OamFXVnVZMlZtWVdseUxUSXdNVEp5RUFzU0IxQnliMnBsWTNRWWg4S1RBZ3cM</a:t>
            </a:r>
            <a:endParaRPr sz="1400">
              <a:latin typeface="Google Sans"/>
              <a:ea typeface="Google Sans"/>
              <a:cs typeface="Google Sans"/>
              <a:sym typeface="Google Sans"/>
            </a:endParaRPr>
          </a:p>
          <a:p>
            <a:pPr indent="0" lvl="0" marL="0" rtl="0" algn="l">
              <a:spcBef>
                <a:spcPts val="0"/>
              </a:spcBef>
              <a:spcAft>
                <a:spcPts val="0"/>
              </a:spcAft>
              <a:buNone/>
            </a:pPr>
            <a:r>
              <a:t/>
            </a:r>
            <a:endParaRPr sz="1400">
              <a:latin typeface="Google Sans"/>
              <a:ea typeface="Google Sans"/>
              <a:cs typeface="Google Sans"/>
              <a:sym typeface="Google Sans"/>
            </a:endParaRPr>
          </a:p>
          <a:p>
            <a:pPr indent="0" lvl="0" marL="0" rtl="0" algn="l">
              <a:spcBef>
                <a:spcPts val="0"/>
              </a:spcBef>
              <a:spcAft>
                <a:spcPts val="0"/>
              </a:spcAft>
              <a:buNone/>
            </a:pPr>
            <a:r>
              <a:t/>
            </a:r>
            <a:endParaRPr sz="1400">
              <a:latin typeface="Google Sans"/>
              <a:ea typeface="Google Sans"/>
              <a:cs typeface="Google Sans"/>
              <a:sym typeface="Google Sans"/>
            </a:endParaRPr>
          </a:p>
          <a:p>
            <a:pPr indent="0" lvl="0" marL="0" rtl="0" algn="l">
              <a:spcBef>
                <a:spcPts val="0"/>
              </a:spcBef>
              <a:spcAft>
                <a:spcPts val="0"/>
              </a:spcAft>
              <a:buNone/>
            </a:pPr>
            <a:r>
              <a:rPr lang="en" sz="1400">
                <a:latin typeface="Google Sans"/>
                <a:ea typeface="Google Sans"/>
                <a:cs typeface="Google Sans"/>
                <a:sym typeface="Google Sans"/>
              </a:rPr>
              <a:t> </a:t>
            </a:r>
            <a:endParaRPr sz="1400">
              <a:latin typeface="Google Sans"/>
              <a:ea typeface="Google Sans"/>
              <a:cs typeface="Google Sans"/>
              <a:sym typeface="Google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36a2ad8dc2_0_4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6a2ad8dc2_0_4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36a2ad8dc2_0_4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6a2ad8dc2_0_4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38252bf4ad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8252bf4ad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36a2ad8dc2_0_4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6a2ad8dc2_0_4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36a2ad8dc2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6a2ad8dc2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a:t>
            </a:r>
            <a:endParaRPr sz="1400" u="sng">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400">
                <a:solidFill>
                  <a:schemeClr val="dk1"/>
                </a:solidFill>
                <a:latin typeface="Google Sans"/>
                <a:ea typeface="Google Sans"/>
                <a:cs typeface="Google Sans"/>
                <a:sym typeface="Google Sans"/>
              </a:rPr>
              <a:t>Remind students what the competition is.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Google Science Fair enables students to show innovative and creative problem solving projects on a global platform.</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It enables 13 to 18 year-olds to have a platform for their ideas and take them further.</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It also reinforces key skills which they already use every day - creativity, communication, problem-solving, scientific thinking — and they can get rewarded for it with fantastic prizes.</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Open to all, globally. The competition has been running since 2011 and winners have come from over 100 countries.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Char char="●"/>
            </a:pPr>
            <a:r>
              <a:rPr lang="en" sz="1400">
                <a:solidFill>
                  <a:schemeClr val="dk1"/>
                </a:solidFill>
                <a:latin typeface="Google Sans"/>
                <a:ea typeface="Google Sans"/>
                <a:cs typeface="Google Sans"/>
                <a:sym typeface="Google Sans"/>
              </a:rPr>
              <a:t>It’s all about </a:t>
            </a:r>
            <a:r>
              <a:rPr b="1" lang="en" sz="1400">
                <a:solidFill>
                  <a:schemeClr val="dk1"/>
                </a:solidFill>
                <a:latin typeface="Google Sans"/>
                <a:ea typeface="Google Sans"/>
                <a:cs typeface="Google Sans"/>
                <a:sym typeface="Google Sans"/>
              </a:rPr>
              <a:t>finding</a:t>
            </a:r>
            <a:r>
              <a:rPr lang="en" sz="1400">
                <a:solidFill>
                  <a:schemeClr val="dk1"/>
                </a:solidFill>
                <a:latin typeface="Google Sans"/>
                <a:ea typeface="Google Sans"/>
                <a:cs typeface="Google Sans"/>
                <a:sym typeface="Google Sans"/>
              </a:rPr>
              <a:t> a problem to solve, </a:t>
            </a:r>
            <a:r>
              <a:rPr b="1" lang="en" sz="1400">
                <a:solidFill>
                  <a:schemeClr val="dk1"/>
                </a:solidFill>
                <a:latin typeface="Google Sans"/>
                <a:ea typeface="Google Sans"/>
                <a:cs typeface="Google Sans"/>
                <a:sym typeface="Google Sans"/>
              </a:rPr>
              <a:t>thinking</a:t>
            </a:r>
            <a:r>
              <a:rPr lang="en" sz="1400">
                <a:solidFill>
                  <a:schemeClr val="dk1"/>
                </a:solidFill>
                <a:latin typeface="Google Sans"/>
                <a:ea typeface="Google Sans"/>
                <a:cs typeface="Google Sans"/>
                <a:sym typeface="Google Sans"/>
              </a:rPr>
              <a:t> about how you might solve it, then presenting your </a:t>
            </a:r>
            <a:r>
              <a:rPr b="1" lang="en" sz="1400">
                <a:solidFill>
                  <a:schemeClr val="dk1"/>
                </a:solidFill>
                <a:latin typeface="Google Sans"/>
                <a:ea typeface="Google Sans"/>
                <a:cs typeface="Google Sans"/>
                <a:sym typeface="Google Sans"/>
              </a:rPr>
              <a:t>solution</a:t>
            </a:r>
            <a:r>
              <a:rPr lang="en" sz="1400">
                <a:solidFill>
                  <a:schemeClr val="dk1"/>
                </a:solidFill>
                <a:latin typeface="Google Sans"/>
                <a:ea typeface="Google Sans"/>
                <a:cs typeface="Google Sans"/>
                <a:sym typeface="Google Sans"/>
              </a:rPr>
              <a:t>.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Now that the students have completed their project, they need to create their entry.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Clr>
                <a:srgbClr val="000000"/>
              </a:buClr>
              <a:buSzPts val="1100"/>
              <a:buFont typeface="Arial"/>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6d63a21e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6d63a21e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Google Sans"/>
              <a:ea typeface="Google Sans"/>
              <a:cs typeface="Google Sans"/>
              <a:sym typeface="Google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36a2ad8dc2_0_1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6a2ad8dc2_0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u="sng">
                <a:solidFill>
                  <a:schemeClr val="dk1"/>
                </a:solidFill>
                <a:latin typeface="Google Sans"/>
                <a:ea typeface="Google Sans"/>
                <a:cs typeface="Google Sans"/>
                <a:sym typeface="Google Sans"/>
              </a:rPr>
              <a:t>Teacher notes</a:t>
            </a:r>
            <a:endParaRPr sz="1400" u="sng">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Whether they are working in a team or by themselves, all students will need</a:t>
            </a:r>
            <a:r>
              <a:rPr lang="en" sz="1400">
                <a:solidFill>
                  <a:schemeClr val="dk1"/>
                </a:solidFill>
                <a:latin typeface="Google Sans"/>
                <a:ea typeface="Google Sans"/>
                <a:cs typeface="Google Sans"/>
                <a:sym typeface="Google Sans"/>
              </a:rPr>
              <a:t> to</a:t>
            </a:r>
            <a:r>
              <a:rPr lang="en" sz="1400">
                <a:solidFill>
                  <a:schemeClr val="dk1"/>
                </a:solidFill>
                <a:latin typeface="Google Sans"/>
                <a:ea typeface="Google Sans"/>
                <a:cs typeface="Google Sans"/>
                <a:sym typeface="Google Sans"/>
              </a:rPr>
              <a:t> sign up for their own account at </a:t>
            </a:r>
            <a:r>
              <a:rPr lang="en" sz="1400" u="sng">
                <a:solidFill>
                  <a:schemeClr val="accent5"/>
                </a:solidFill>
                <a:latin typeface="Google Sans"/>
                <a:ea typeface="Google Sans"/>
                <a:cs typeface="Google Sans"/>
                <a:sym typeface="Google Sans"/>
                <a:hlinkClick r:id="rId2"/>
              </a:rPr>
              <a:t>www.googlesciencefair.com</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They will need a Gmail account to sign up.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They will need to add their project to the entry form, which has been split by section.</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They will additionally be asked for some information about themselves and a short overall summary of their project - this is where they can show their creativity in a short 2-minute film or 20-slide presentation.</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Walk students through the entry process and ask them to complete each section based on their project details. </a:t>
            </a:r>
            <a:endParaRPr sz="1400">
              <a:solidFill>
                <a:schemeClr val="dk1"/>
              </a:solidFill>
              <a:latin typeface="Google Sans"/>
              <a:ea typeface="Google Sans"/>
              <a:cs typeface="Google Sans"/>
              <a:sym typeface="Google Sans"/>
            </a:endParaRPr>
          </a:p>
          <a:p>
            <a:pPr indent="-317500" lvl="0" marL="457200" rtl="0" algn="l">
              <a:spcBef>
                <a:spcPts val="0"/>
              </a:spcBef>
              <a:spcAft>
                <a:spcPts val="0"/>
              </a:spcAft>
              <a:buClr>
                <a:schemeClr val="dk1"/>
              </a:buClr>
              <a:buSzPts val="1400"/>
              <a:buFont typeface="Google Sans"/>
              <a:buChar char="●"/>
            </a:pPr>
            <a:r>
              <a:rPr lang="en" sz="1400">
                <a:solidFill>
                  <a:schemeClr val="dk1"/>
                </a:solidFill>
                <a:latin typeface="Google Sans"/>
                <a:ea typeface="Google Sans"/>
                <a:cs typeface="Google Sans"/>
                <a:sym typeface="Google Sans"/>
              </a:rPr>
              <a:t>There is a word count on each section which should guide them - reinforce that this should help them think about communication. They can write beyond the word limit, but the judges are only required to read to that limit. They need to present their information clearly and concisely within each section. </a:t>
            </a:r>
            <a:endParaRPr sz="1400">
              <a:solidFill>
                <a:schemeClr val="dk1"/>
              </a:solidFill>
              <a:latin typeface="Google Sans"/>
              <a:ea typeface="Google Sans"/>
              <a:cs typeface="Google Sans"/>
              <a:sym typeface="Google Sans"/>
            </a:endParaRPr>
          </a:p>
          <a:p>
            <a:pPr indent="0" lvl="0" marL="0" rtl="0" algn="l">
              <a:spcBef>
                <a:spcPts val="0"/>
              </a:spcBef>
              <a:spcAft>
                <a:spcPts val="0"/>
              </a:spcAft>
              <a:buClr>
                <a:srgbClr val="000000"/>
              </a:buClr>
              <a:buSzPts val="1100"/>
              <a:buFont typeface="Arial"/>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36d63a21e1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6d63a21e1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38252bf4a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8252bf4a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400">
              <a:solidFill>
                <a:schemeClr val="dk1"/>
              </a:solidFill>
              <a:latin typeface="Google Sans"/>
              <a:ea typeface="Google Sans"/>
              <a:cs typeface="Google Sans"/>
              <a:sym typeface="Google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lor" type="title">
  <p:cSld name="TITLE">
    <p:spTree>
      <p:nvGrpSpPr>
        <p:cNvPr id="10" name="Shape 10"/>
        <p:cNvGrpSpPr/>
        <p:nvPr/>
      </p:nvGrpSpPr>
      <p:grpSpPr>
        <a:xfrm>
          <a:off x="0" y="0"/>
          <a:ext cx="0" cy="0"/>
          <a:chOff x="0" y="0"/>
          <a:chExt cx="0" cy="0"/>
        </a:xfrm>
      </p:grpSpPr>
      <p:sp>
        <p:nvSpPr>
          <p:cNvPr id="11" name="Google Shape;11;p2"/>
          <p:cNvSpPr txBox="1"/>
          <p:nvPr/>
        </p:nvSpPr>
        <p:spPr>
          <a:xfrm>
            <a:off x="5995275" y="2400475"/>
            <a:ext cx="1376400" cy="33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Gray 900 #202124</a:t>
            </a:r>
            <a:endParaRPr sz="800">
              <a:solidFill>
                <a:srgbClr val="9AA0A6"/>
              </a:solidFill>
              <a:latin typeface="Google Sans"/>
              <a:ea typeface="Google Sans"/>
              <a:cs typeface="Google Sans"/>
              <a:sym typeface="Google Sans"/>
            </a:endParaRPr>
          </a:p>
        </p:txBody>
      </p:sp>
      <p:sp>
        <p:nvSpPr>
          <p:cNvPr id="12" name="Google Shape;12;p2"/>
          <p:cNvSpPr txBox="1"/>
          <p:nvPr/>
        </p:nvSpPr>
        <p:spPr>
          <a:xfrm>
            <a:off x="4650250" y="4234050"/>
            <a:ext cx="1188900" cy="33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Gray </a:t>
            </a:r>
            <a:r>
              <a:rPr lang="en" sz="800">
                <a:solidFill>
                  <a:srgbClr val="9AA0A6"/>
                </a:solidFill>
                <a:latin typeface="Google Sans"/>
                <a:ea typeface="Google Sans"/>
                <a:cs typeface="Google Sans"/>
                <a:sym typeface="Google Sans"/>
              </a:rPr>
              <a:t>800 #3C4043</a:t>
            </a:r>
            <a:endParaRPr sz="800">
              <a:solidFill>
                <a:srgbClr val="9AA0A6"/>
              </a:solidFill>
              <a:latin typeface="Google Sans"/>
              <a:ea typeface="Google Sans"/>
              <a:cs typeface="Google Sans"/>
              <a:sym typeface="Google Sans"/>
            </a:endParaRPr>
          </a:p>
        </p:txBody>
      </p:sp>
      <p:sp>
        <p:nvSpPr>
          <p:cNvPr id="13" name="Google Shape;13;p2"/>
          <p:cNvSpPr txBox="1"/>
          <p:nvPr/>
        </p:nvSpPr>
        <p:spPr>
          <a:xfrm>
            <a:off x="5985358" y="4234050"/>
            <a:ext cx="1188900" cy="33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Gray </a:t>
            </a:r>
            <a:r>
              <a:rPr lang="en" sz="800">
                <a:solidFill>
                  <a:srgbClr val="9AA0A6"/>
                </a:solidFill>
                <a:latin typeface="Google Sans"/>
                <a:ea typeface="Google Sans"/>
                <a:cs typeface="Google Sans"/>
                <a:sym typeface="Google Sans"/>
              </a:rPr>
              <a:t>700 #5F6368</a:t>
            </a:r>
            <a:endParaRPr sz="800">
              <a:solidFill>
                <a:srgbClr val="9AA0A6"/>
              </a:solidFill>
              <a:latin typeface="Google Sans"/>
              <a:ea typeface="Google Sans"/>
              <a:cs typeface="Google Sans"/>
              <a:sym typeface="Google Sans"/>
            </a:endParaRPr>
          </a:p>
        </p:txBody>
      </p:sp>
      <p:sp>
        <p:nvSpPr>
          <p:cNvPr id="14" name="Google Shape;14;p2"/>
          <p:cNvSpPr txBox="1"/>
          <p:nvPr/>
        </p:nvSpPr>
        <p:spPr>
          <a:xfrm>
            <a:off x="7320440" y="4234050"/>
            <a:ext cx="1188900" cy="33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Gray </a:t>
            </a:r>
            <a:r>
              <a:rPr lang="en" sz="800">
                <a:solidFill>
                  <a:srgbClr val="9AA0A6"/>
                </a:solidFill>
                <a:latin typeface="Google Sans"/>
                <a:ea typeface="Google Sans"/>
                <a:cs typeface="Google Sans"/>
                <a:sym typeface="Google Sans"/>
              </a:rPr>
              <a:t>600 #80868B</a:t>
            </a:r>
            <a:endParaRPr sz="800">
              <a:solidFill>
                <a:srgbClr val="9AA0A6"/>
              </a:solidFill>
              <a:latin typeface="Google Sans"/>
              <a:ea typeface="Google Sans"/>
              <a:cs typeface="Google Sans"/>
              <a:sym typeface="Google Sans"/>
            </a:endParaRPr>
          </a:p>
        </p:txBody>
      </p:sp>
      <p:sp>
        <p:nvSpPr>
          <p:cNvPr id="15" name="Google Shape;15;p2"/>
          <p:cNvSpPr txBox="1"/>
          <p:nvPr/>
        </p:nvSpPr>
        <p:spPr>
          <a:xfrm>
            <a:off x="7340300" y="2400475"/>
            <a:ext cx="1376400" cy="335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Gray </a:t>
            </a:r>
            <a:r>
              <a:rPr lang="en" sz="800">
                <a:solidFill>
                  <a:srgbClr val="9AA0A6"/>
                </a:solidFill>
                <a:latin typeface="Google Sans"/>
                <a:ea typeface="Google Sans"/>
                <a:cs typeface="Google Sans"/>
                <a:sym typeface="Google Sans"/>
              </a:rPr>
              <a:t>500 #9AA0A6</a:t>
            </a:r>
            <a:endParaRPr sz="800">
              <a:solidFill>
                <a:srgbClr val="9AA0A6"/>
              </a:solidFill>
              <a:latin typeface="Google Sans"/>
              <a:ea typeface="Google Sans"/>
              <a:cs typeface="Google Sans"/>
              <a:sym typeface="Google Sans"/>
            </a:endParaRPr>
          </a:p>
        </p:txBody>
      </p:sp>
      <p:sp>
        <p:nvSpPr>
          <p:cNvPr id="16" name="Google Shape;16;p2"/>
          <p:cNvSpPr txBox="1"/>
          <p:nvPr/>
        </p:nvSpPr>
        <p:spPr>
          <a:xfrm>
            <a:off x="615175" y="2400475"/>
            <a:ext cx="1376400" cy="581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Blue</a:t>
            </a:r>
            <a:r>
              <a:rPr lang="en" sz="800">
                <a:solidFill>
                  <a:srgbClr val="9AA0A6"/>
                </a:solidFill>
                <a:latin typeface="Google Sans"/>
                <a:ea typeface="Google Sans"/>
                <a:cs typeface="Google Sans"/>
                <a:sym typeface="Google Sans"/>
              </a:rPr>
              <a:t> 500 #4285F4</a:t>
            </a:r>
            <a:endParaRPr sz="800">
              <a:solidFill>
                <a:srgbClr val="9AA0A6"/>
              </a:solidFill>
              <a:latin typeface="Google Sans"/>
              <a:ea typeface="Google Sans"/>
              <a:cs typeface="Google Sans"/>
              <a:sym typeface="Google Sans"/>
            </a:endParaRPr>
          </a:p>
        </p:txBody>
      </p:sp>
      <p:sp>
        <p:nvSpPr>
          <p:cNvPr id="17" name="Google Shape;17;p2"/>
          <p:cNvSpPr txBox="1"/>
          <p:nvPr/>
        </p:nvSpPr>
        <p:spPr>
          <a:xfrm>
            <a:off x="1960200" y="2400475"/>
            <a:ext cx="1376400" cy="581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Red</a:t>
            </a:r>
            <a:r>
              <a:rPr lang="en" sz="800">
                <a:solidFill>
                  <a:srgbClr val="9AA0A6"/>
                </a:solidFill>
                <a:latin typeface="Google Sans"/>
                <a:ea typeface="Google Sans"/>
                <a:cs typeface="Google Sans"/>
                <a:sym typeface="Google Sans"/>
              </a:rPr>
              <a:t> 500 #EA4335</a:t>
            </a:r>
            <a:endParaRPr sz="800">
              <a:solidFill>
                <a:srgbClr val="9AA0A6"/>
              </a:solidFill>
              <a:latin typeface="Google Sans"/>
              <a:ea typeface="Google Sans"/>
              <a:cs typeface="Google Sans"/>
              <a:sym typeface="Google Sans"/>
            </a:endParaRPr>
          </a:p>
        </p:txBody>
      </p:sp>
      <p:sp>
        <p:nvSpPr>
          <p:cNvPr id="18" name="Google Shape;18;p2"/>
          <p:cNvSpPr txBox="1"/>
          <p:nvPr/>
        </p:nvSpPr>
        <p:spPr>
          <a:xfrm>
            <a:off x="3305225" y="2400475"/>
            <a:ext cx="1376400" cy="581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Yellow</a:t>
            </a:r>
            <a:r>
              <a:rPr lang="en" sz="800">
                <a:solidFill>
                  <a:srgbClr val="9AA0A6"/>
                </a:solidFill>
                <a:latin typeface="Google Sans"/>
                <a:ea typeface="Google Sans"/>
                <a:cs typeface="Google Sans"/>
                <a:sym typeface="Google Sans"/>
              </a:rPr>
              <a:t> 500 #FBBC04</a:t>
            </a:r>
            <a:endParaRPr sz="800">
              <a:solidFill>
                <a:srgbClr val="9AA0A6"/>
              </a:solidFill>
              <a:latin typeface="Google Sans"/>
              <a:ea typeface="Google Sans"/>
              <a:cs typeface="Google Sans"/>
              <a:sym typeface="Google Sans"/>
            </a:endParaRPr>
          </a:p>
        </p:txBody>
      </p:sp>
      <p:sp>
        <p:nvSpPr>
          <p:cNvPr id="19" name="Google Shape;19;p2"/>
          <p:cNvSpPr txBox="1"/>
          <p:nvPr/>
        </p:nvSpPr>
        <p:spPr>
          <a:xfrm>
            <a:off x="4650250" y="2400475"/>
            <a:ext cx="1376400" cy="581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Green</a:t>
            </a:r>
            <a:r>
              <a:rPr lang="en" sz="800">
                <a:solidFill>
                  <a:srgbClr val="9AA0A6"/>
                </a:solidFill>
                <a:latin typeface="Google Sans"/>
                <a:ea typeface="Google Sans"/>
                <a:cs typeface="Google Sans"/>
                <a:sym typeface="Google Sans"/>
              </a:rPr>
              <a:t> 500 #34A853</a:t>
            </a:r>
            <a:endParaRPr sz="800">
              <a:solidFill>
                <a:srgbClr val="9AA0A6"/>
              </a:solidFill>
              <a:latin typeface="Google Sans"/>
              <a:ea typeface="Google Sans"/>
              <a:cs typeface="Google Sans"/>
              <a:sym typeface="Google Sans"/>
            </a:endParaRPr>
          </a:p>
        </p:txBody>
      </p:sp>
      <p:sp>
        <p:nvSpPr>
          <p:cNvPr id="20" name="Google Shape;20;p2"/>
          <p:cNvSpPr/>
          <p:nvPr/>
        </p:nvSpPr>
        <p:spPr>
          <a:xfrm>
            <a:off x="615175" y="1208850"/>
            <a:ext cx="1214400" cy="12144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960200" y="1208850"/>
            <a:ext cx="1214400" cy="12144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305225" y="1208850"/>
            <a:ext cx="1214400" cy="12144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650250" y="1208850"/>
            <a:ext cx="1214400" cy="12144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995275" y="1208850"/>
            <a:ext cx="1214400" cy="1214400"/>
          </a:xfrm>
          <a:prstGeom prst="rect">
            <a:avLst/>
          </a:prstGeom>
          <a:solidFill>
            <a:srgbClr val="2021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340300" y="1208850"/>
            <a:ext cx="1214400" cy="12144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650250" y="3034800"/>
            <a:ext cx="1214400" cy="1214400"/>
          </a:xfrm>
          <a:prstGeom prst="rect">
            <a:avLst/>
          </a:prstGeom>
          <a:solidFill>
            <a:srgbClr val="3C40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C4043"/>
              </a:solidFill>
            </a:endParaRPr>
          </a:p>
        </p:txBody>
      </p:sp>
      <p:sp>
        <p:nvSpPr>
          <p:cNvPr id="27" name="Google Shape;27;p2"/>
          <p:cNvSpPr/>
          <p:nvPr/>
        </p:nvSpPr>
        <p:spPr>
          <a:xfrm>
            <a:off x="5995275" y="3034800"/>
            <a:ext cx="1214400" cy="1214400"/>
          </a:xfrm>
          <a:prstGeom prst="rect">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F6368"/>
              </a:solidFill>
            </a:endParaRPr>
          </a:p>
        </p:txBody>
      </p:sp>
      <p:sp>
        <p:nvSpPr>
          <p:cNvPr id="28" name="Google Shape;28;p2"/>
          <p:cNvSpPr/>
          <p:nvPr/>
        </p:nvSpPr>
        <p:spPr>
          <a:xfrm>
            <a:off x="7340300" y="3034800"/>
            <a:ext cx="1214400" cy="1214400"/>
          </a:xfrm>
          <a:prstGeom prst="rect">
            <a:avLst/>
          </a:prstGeom>
          <a:solidFill>
            <a:srgbClr val="8086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0868B"/>
              </a:solidFill>
            </a:endParaRPr>
          </a:p>
        </p:txBody>
      </p:sp>
      <p:sp>
        <p:nvSpPr>
          <p:cNvPr id="29" name="Google Shape;29;p2"/>
          <p:cNvSpPr txBox="1"/>
          <p:nvPr/>
        </p:nvSpPr>
        <p:spPr>
          <a:xfrm>
            <a:off x="500400" y="589964"/>
            <a:ext cx="71931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2000">
                <a:solidFill>
                  <a:srgbClr val="212121"/>
                </a:solidFill>
                <a:latin typeface="Google Sans"/>
                <a:ea typeface="Google Sans"/>
                <a:cs typeface="Google Sans"/>
                <a:sym typeface="Google Sans"/>
              </a:rPr>
              <a:t>Google Science Fair Color Palette</a:t>
            </a:r>
            <a:endParaRPr sz="2000">
              <a:solidFill>
                <a:srgbClr val="212121"/>
              </a:solidFill>
              <a:latin typeface="Google Sans"/>
              <a:ea typeface="Google Sans"/>
              <a:cs typeface="Google Sans"/>
              <a:sym typeface="Google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Headline1 + Two Body1 + Page" type="twoColTx">
  <p:cSld name="TITLE_AND_TWO_COLUMNS">
    <p:spTree>
      <p:nvGrpSpPr>
        <p:cNvPr id="76" name="Shape 76"/>
        <p:cNvGrpSpPr/>
        <p:nvPr/>
      </p:nvGrpSpPr>
      <p:grpSpPr>
        <a:xfrm>
          <a:off x="0" y="0"/>
          <a:ext cx="0" cy="0"/>
          <a:chOff x="0" y="0"/>
          <a:chExt cx="0" cy="0"/>
        </a:xfrm>
      </p:grpSpPr>
      <p:sp>
        <p:nvSpPr>
          <p:cNvPr id="77" name="Google Shape;77;p11"/>
          <p:cNvSpPr txBox="1"/>
          <p:nvPr>
            <p:ph idx="1" type="body"/>
          </p:nvPr>
        </p:nvSpPr>
        <p:spPr>
          <a:xfrm>
            <a:off x="503375" y="1603715"/>
            <a:ext cx="4005300" cy="572700"/>
          </a:xfrm>
          <a:prstGeom prst="rect">
            <a:avLst/>
          </a:prstGeom>
        </p:spPr>
        <p:txBody>
          <a:bodyPr anchorCtr="0" anchor="t" bIns="91425" lIns="91425" spcFirstLastPara="1" rIns="91425" wrap="square" tIns="91425"/>
          <a:lstStyle>
            <a:lvl1pPr indent="-323850" lvl="0" marL="457200" rtl="0">
              <a:spcBef>
                <a:spcPts val="0"/>
              </a:spcBef>
              <a:spcAft>
                <a:spcPts val="0"/>
              </a:spcAft>
              <a:buSzPts val="1500"/>
              <a:buChar char="●"/>
              <a:defRPr sz="1500"/>
            </a:lvl1pPr>
            <a:lvl2pPr indent="-323850" lvl="1" marL="914400" rtl="0">
              <a:spcBef>
                <a:spcPts val="1600"/>
              </a:spcBef>
              <a:spcAft>
                <a:spcPts val="0"/>
              </a:spcAft>
              <a:buSzPts val="1500"/>
              <a:buChar char="○"/>
              <a:defRPr sz="1500"/>
            </a:lvl2pPr>
            <a:lvl3pPr indent="-323850" lvl="2" marL="1371600" rtl="0">
              <a:spcBef>
                <a:spcPts val="1600"/>
              </a:spcBef>
              <a:spcAft>
                <a:spcPts val="0"/>
              </a:spcAft>
              <a:buSzPts val="1500"/>
              <a:buChar char="■"/>
              <a:defRPr sz="1500"/>
            </a:lvl3pPr>
            <a:lvl4pPr indent="-323850" lvl="3" marL="1828800" rtl="0">
              <a:spcBef>
                <a:spcPts val="1600"/>
              </a:spcBef>
              <a:spcAft>
                <a:spcPts val="0"/>
              </a:spcAft>
              <a:buSzPts val="1500"/>
              <a:buChar char="●"/>
              <a:defRPr sz="1500"/>
            </a:lvl4pPr>
            <a:lvl5pPr indent="-323850" lvl="4" marL="2286000" rtl="0">
              <a:spcBef>
                <a:spcPts val="1600"/>
              </a:spcBef>
              <a:spcAft>
                <a:spcPts val="0"/>
              </a:spcAft>
              <a:buSzPts val="1500"/>
              <a:buChar char="○"/>
              <a:defRPr sz="1500"/>
            </a:lvl5pPr>
            <a:lvl6pPr indent="-323850" lvl="5" marL="2743200" rtl="0">
              <a:spcBef>
                <a:spcPts val="1600"/>
              </a:spcBef>
              <a:spcAft>
                <a:spcPts val="0"/>
              </a:spcAft>
              <a:buSzPts val="1500"/>
              <a:buChar char="■"/>
              <a:defRPr sz="1500"/>
            </a:lvl6pPr>
            <a:lvl7pPr indent="-323850" lvl="6" marL="3200400" rtl="0">
              <a:spcBef>
                <a:spcPts val="1600"/>
              </a:spcBef>
              <a:spcAft>
                <a:spcPts val="0"/>
              </a:spcAft>
              <a:buSzPts val="1500"/>
              <a:buChar char="●"/>
              <a:defRPr sz="1500"/>
            </a:lvl7pPr>
            <a:lvl8pPr indent="-323850" lvl="7" marL="3657600" rtl="0">
              <a:spcBef>
                <a:spcPts val="1600"/>
              </a:spcBef>
              <a:spcAft>
                <a:spcPts val="0"/>
              </a:spcAft>
              <a:buSzPts val="1500"/>
              <a:buChar char="○"/>
              <a:defRPr sz="1500"/>
            </a:lvl8pPr>
            <a:lvl9pPr indent="-323850" lvl="8" marL="4114800" rtl="0">
              <a:spcBef>
                <a:spcPts val="1600"/>
              </a:spcBef>
              <a:spcAft>
                <a:spcPts val="1600"/>
              </a:spcAft>
              <a:buSzPts val="1500"/>
              <a:buChar char="■"/>
              <a:defRPr sz="1500"/>
            </a:lvl9pPr>
          </a:lstStyle>
          <a:p/>
        </p:txBody>
      </p:sp>
      <p:sp>
        <p:nvSpPr>
          <p:cNvPr id="78" name="Google Shape;78;p11"/>
          <p:cNvSpPr txBox="1"/>
          <p:nvPr>
            <p:ph idx="2" type="body"/>
          </p:nvPr>
        </p:nvSpPr>
        <p:spPr>
          <a:xfrm>
            <a:off x="4104950" y="1603715"/>
            <a:ext cx="2209200" cy="572700"/>
          </a:xfrm>
          <a:prstGeom prst="rect">
            <a:avLst/>
          </a:prstGeom>
        </p:spPr>
        <p:txBody>
          <a:bodyPr anchorCtr="0" anchor="t" bIns="91425" lIns="91425" spcFirstLastPara="1" rIns="91425" wrap="square" tIns="91425"/>
          <a:lstStyle>
            <a:lvl1pPr indent="-323850" lvl="0" marL="457200" rtl="0" algn="r">
              <a:spcBef>
                <a:spcPts val="0"/>
              </a:spcBef>
              <a:spcAft>
                <a:spcPts val="0"/>
              </a:spcAft>
              <a:buSzPts val="1500"/>
              <a:buChar char="●"/>
              <a:defRPr sz="1500"/>
            </a:lvl1pPr>
            <a:lvl2pPr indent="-323850" lvl="1" marL="914400" rtl="0" algn="r">
              <a:spcBef>
                <a:spcPts val="1600"/>
              </a:spcBef>
              <a:spcAft>
                <a:spcPts val="0"/>
              </a:spcAft>
              <a:buSzPts val="1500"/>
              <a:buChar char="○"/>
              <a:defRPr sz="1500"/>
            </a:lvl2pPr>
            <a:lvl3pPr indent="-323850" lvl="2" marL="1371600" rtl="0" algn="r">
              <a:spcBef>
                <a:spcPts val="1600"/>
              </a:spcBef>
              <a:spcAft>
                <a:spcPts val="0"/>
              </a:spcAft>
              <a:buSzPts val="1500"/>
              <a:buChar char="■"/>
              <a:defRPr sz="1500"/>
            </a:lvl3pPr>
            <a:lvl4pPr indent="-323850" lvl="3" marL="1828800" rtl="0" algn="r">
              <a:spcBef>
                <a:spcPts val="1600"/>
              </a:spcBef>
              <a:spcAft>
                <a:spcPts val="0"/>
              </a:spcAft>
              <a:buSzPts val="1500"/>
              <a:buChar char="●"/>
              <a:defRPr sz="1500"/>
            </a:lvl4pPr>
            <a:lvl5pPr indent="-323850" lvl="4" marL="2286000" rtl="0" algn="r">
              <a:spcBef>
                <a:spcPts val="1600"/>
              </a:spcBef>
              <a:spcAft>
                <a:spcPts val="0"/>
              </a:spcAft>
              <a:buSzPts val="1500"/>
              <a:buChar char="○"/>
              <a:defRPr sz="1500"/>
            </a:lvl5pPr>
            <a:lvl6pPr indent="-323850" lvl="5" marL="2743200" rtl="0" algn="r">
              <a:spcBef>
                <a:spcPts val="1600"/>
              </a:spcBef>
              <a:spcAft>
                <a:spcPts val="0"/>
              </a:spcAft>
              <a:buSzPts val="1500"/>
              <a:buChar char="■"/>
              <a:defRPr sz="1500"/>
            </a:lvl6pPr>
            <a:lvl7pPr indent="-323850" lvl="6" marL="3200400" rtl="0" algn="r">
              <a:spcBef>
                <a:spcPts val="1600"/>
              </a:spcBef>
              <a:spcAft>
                <a:spcPts val="0"/>
              </a:spcAft>
              <a:buSzPts val="1500"/>
              <a:buChar char="●"/>
              <a:defRPr sz="1500"/>
            </a:lvl7pPr>
            <a:lvl8pPr indent="-323850" lvl="7" marL="3657600" rtl="0" algn="r">
              <a:spcBef>
                <a:spcPts val="1600"/>
              </a:spcBef>
              <a:spcAft>
                <a:spcPts val="0"/>
              </a:spcAft>
              <a:buSzPts val="1500"/>
              <a:buChar char="○"/>
              <a:defRPr sz="1500"/>
            </a:lvl8pPr>
            <a:lvl9pPr indent="-323850" lvl="8" marL="4114800" rtl="0" algn="r">
              <a:spcBef>
                <a:spcPts val="1600"/>
              </a:spcBef>
              <a:spcAft>
                <a:spcPts val="1600"/>
              </a:spcAft>
              <a:buSzPts val="1500"/>
              <a:buChar char="■"/>
              <a:defRPr sz="1500"/>
            </a:lvl9pPr>
          </a:lstStyle>
          <a:p/>
        </p:txBody>
      </p:sp>
      <p:sp>
        <p:nvSpPr>
          <p:cNvPr id="79" name="Google Shape;79;p11"/>
          <p:cNvSpPr txBox="1"/>
          <p:nvPr>
            <p:ph idx="3" type="body"/>
          </p:nvPr>
        </p:nvSpPr>
        <p:spPr>
          <a:xfrm>
            <a:off x="6364625" y="1603715"/>
            <a:ext cx="1056300" cy="572700"/>
          </a:xfrm>
          <a:prstGeom prst="rect">
            <a:avLst/>
          </a:prstGeom>
        </p:spPr>
        <p:txBody>
          <a:bodyPr anchorCtr="0" anchor="t" bIns="91425" lIns="91425" spcFirstLastPara="1" rIns="91425" wrap="square" tIns="91425"/>
          <a:lstStyle>
            <a:lvl1pPr indent="-323850" lvl="0" marL="457200" rtl="0" algn="r">
              <a:spcBef>
                <a:spcPts val="0"/>
              </a:spcBef>
              <a:spcAft>
                <a:spcPts val="0"/>
              </a:spcAft>
              <a:buSzPts val="1500"/>
              <a:buChar char="●"/>
              <a:defRPr sz="1500"/>
            </a:lvl1pPr>
            <a:lvl2pPr indent="-323850" lvl="1" marL="914400" rtl="0" algn="r">
              <a:spcBef>
                <a:spcPts val="1600"/>
              </a:spcBef>
              <a:spcAft>
                <a:spcPts val="0"/>
              </a:spcAft>
              <a:buSzPts val="1500"/>
              <a:buChar char="○"/>
              <a:defRPr sz="1500"/>
            </a:lvl2pPr>
            <a:lvl3pPr indent="-323850" lvl="2" marL="1371600" rtl="0" algn="r">
              <a:spcBef>
                <a:spcPts val="1600"/>
              </a:spcBef>
              <a:spcAft>
                <a:spcPts val="0"/>
              </a:spcAft>
              <a:buSzPts val="1500"/>
              <a:buChar char="■"/>
              <a:defRPr sz="1500"/>
            </a:lvl3pPr>
            <a:lvl4pPr indent="-323850" lvl="3" marL="1828800" rtl="0" algn="r">
              <a:spcBef>
                <a:spcPts val="1600"/>
              </a:spcBef>
              <a:spcAft>
                <a:spcPts val="0"/>
              </a:spcAft>
              <a:buSzPts val="1500"/>
              <a:buChar char="●"/>
              <a:defRPr sz="1500"/>
            </a:lvl4pPr>
            <a:lvl5pPr indent="-323850" lvl="4" marL="2286000" rtl="0" algn="r">
              <a:spcBef>
                <a:spcPts val="1600"/>
              </a:spcBef>
              <a:spcAft>
                <a:spcPts val="0"/>
              </a:spcAft>
              <a:buSzPts val="1500"/>
              <a:buChar char="○"/>
              <a:defRPr sz="1500"/>
            </a:lvl5pPr>
            <a:lvl6pPr indent="-323850" lvl="5" marL="2743200" rtl="0" algn="r">
              <a:spcBef>
                <a:spcPts val="1600"/>
              </a:spcBef>
              <a:spcAft>
                <a:spcPts val="0"/>
              </a:spcAft>
              <a:buSzPts val="1500"/>
              <a:buChar char="■"/>
              <a:defRPr sz="1500"/>
            </a:lvl6pPr>
            <a:lvl7pPr indent="-323850" lvl="6" marL="3200400" rtl="0" algn="r">
              <a:spcBef>
                <a:spcPts val="1600"/>
              </a:spcBef>
              <a:spcAft>
                <a:spcPts val="0"/>
              </a:spcAft>
              <a:buSzPts val="1500"/>
              <a:buChar char="●"/>
              <a:defRPr sz="1500"/>
            </a:lvl7pPr>
            <a:lvl8pPr indent="-323850" lvl="7" marL="3657600" rtl="0" algn="r">
              <a:spcBef>
                <a:spcPts val="1600"/>
              </a:spcBef>
              <a:spcAft>
                <a:spcPts val="0"/>
              </a:spcAft>
              <a:buSzPts val="1500"/>
              <a:buChar char="○"/>
              <a:defRPr sz="1500"/>
            </a:lvl8pPr>
            <a:lvl9pPr indent="-323850" lvl="8" marL="4114800" rtl="0" algn="r">
              <a:spcBef>
                <a:spcPts val="1600"/>
              </a:spcBef>
              <a:spcAft>
                <a:spcPts val="1600"/>
              </a:spcAft>
              <a:buSzPts val="1500"/>
              <a:buChar char="■"/>
              <a:defRPr sz="1500"/>
            </a:lvl9pPr>
          </a:lstStyle>
          <a:p/>
        </p:txBody>
      </p:sp>
      <p:sp>
        <p:nvSpPr>
          <p:cNvPr id="80" name="Google Shape;80;p11"/>
          <p:cNvSpPr txBox="1"/>
          <p:nvPr>
            <p:ph type="title"/>
          </p:nvPr>
        </p:nvSpPr>
        <p:spPr>
          <a:xfrm>
            <a:off x="500400" y="970700"/>
            <a:ext cx="8024400" cy="464700"/>
          </a:xfrm>
          <a:prstGeom prst="rect">
            <a:avLst/>
          </a:prstGeom>
        </p:spPr>
        <p:txBody>
          <a:bodyPr anchorCtr="0" anchor="t" bIns="91425" lIns="91425" spcFirstLastPara="1" rIns="91425" wrap="square" tIns="91425"/>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s">
  <p:cSld name="TITLE_ONLY_1_1">
    <p:spTree>
      <p:nvGrpSpPr>
        <p:cNvPr id="81" name="Shape 81"/>
        <p:cNvGrpSpPr/>
        <p:nvPr/>
      </p:nvGrpSpPr>
      <p:grpSpPr>
        <a:xfrm>
          <a:off x="0" y="0"/>
          <a:ext cx="0" cy="0"/>
          <a:chOff x="0" y="0"/>
          <a:chExt cx="0" cy="0"/>
        </a:xfrm>
      </p:grpSpPr>
      <p:sp>
        <p:nvSpPr>
          <p:cNvPr id="82" name="Google Shape;82;p12"/>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buNone/>
              <a:defRPr sz="1500"/>
            </a:lvl1pPr>
            <a:lvl2pPr lvl="1" rtl="0">
              <a:buNone/>
              <a:defRPr sz="1500"/>
            </a:lvl2pPr>
            <a:lvl3pPr lvl="2" rtl="0">
              <a:buNone/>
              <a:defRPr sz="1500"/>
            </a:lvl3pPr>
            <a:lvl4pPr lvl="3" rtl="0">
              <a:buNone/>
              <a:defRPr sz="1500"/>
            </a:lvl4pPr>
            <a:lvl5pPr lvl="4" rtl="0">
              <a:buNone/>
              <a:defRPr sz="1500"/>
            </a:lvl5pPr>
            <a:lvl6pPr lvl="5" rtl="0">
              <a:buNone/>
              <a:defRPr sz="1500"/>
            </a:lvl6pPr>
            <a:lvl7pPr lvl="6" rtl="0">
              <a:buNone/>
              <a:defRPr sz="1500"/>
            </a:lvl7pPr>
            <a:lvl8pPr lvl="7" rtl="0">
              <a:buNone/>
              <a:defRPr sz="1500"/>
            </a:lvl8pPr>
            <a:lvl9pPr lvl="8" rtl="0">
              <a:buNone/>
              <a:defRPr sz="1500"/>
            </a:lvl9pPr>
          </a:lstStyle>
          <a:p>
            <a:pPr indent="0" lvl="0" marL="0" rtl="0" algn="r">
              <a:spcBef>
                <a:spcPts val="0"/>
              </a:spcBef>
              <a:spcAft>
                <a:spcPts val="0"/>
              </a:spcAft>
              <a:buNone/>
            </a:pPr>
            <a:fld id="{00000000-1234-1234-1234-123412341234}" type="slidenum">
              <a:rPr lang="en"/>
              <a:t>‹#›</a:t>
            </a:fld>
            <a:endParaRPr/>
          </a:p>
        </p:txBody>
      </p:sp>
      <p:sp>
        <p:nvSpPr>
          <p:cNvPr id="83" name="Google Shape;83;p12"/>
          <p:cNvSpPr txBox="1"/>
          <p:nvPr>
            <p:ph idx="1" type="body"/>
          </p:nvPr>
        </p:nvSpPr>
        <p:spPr>
          <a:xfrm>
            <a:off x="500400" y="121657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84" name="Google Shape;84;p12"/>
          <p:cNvSpPr txBox="1"/>
          <p:nvPr>
            <p:ph idx="2" type="body"/>
          </p:nvPr>
        </p:nvSpPr>
        <p:spPr>
          <a:xfrm>
            <a:off x="3332974" y="121657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85" name="Google Shape;85;p12"/>
          <p:cNvSpPr txBox="1"/>
          <p:nvPr>
            <p:ph idx="3" type="body"/>
          </p:nvPr>
        </p:nvSpPr>
        <p:spPr>
          <a:xfrm>
            <a:off x="6165548" y="121657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86" name="Google Shape;86;p12"/>
          <p:cNvSpPr txBox="1"/>
          <p:nvPr>
            <p:ph idx="4" type="body"/>
          </p:nvPr>
        </p:nvSpPr>
        <p:spPr>
          <a:xfrm>
            <a:off x="500400" y="301212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87" name="Google Shape;87;p12"/>
          <p:cNvSpPr txBox="1"/>
          <p:nvPr>
            <p:ph idx="5" type="body"/>
          </p:nvPr>
        </p:nvSpPr>
        <p:spPr>
          <a:xfrm>
            <a:off x="3332974" y="301212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88" name="Google Shape;88;p12"/>
          <p:cNvSpPr txBox="1"/>
          <p:nvPr>
            <p:ph idx="6" type="body"/>
          </p:nvPr>
        </p:nvSpPr>
        <p:spPr>
          <a:xfrm>
            <a:off x="6165548" y="3012125"/>
            <a:ext cx="2478300" cy="1293300"/>
          </a:xfrm>
          <a:prstGeom prst="rect">
            <a:avLst/>
          </a:prstGeom>
        </p:spPr>
        <p:txBody>
          <a:bodyPr anchorCtr="0" anchor="t" bIns="91425" lIns="91425" spcFirstLastPara="1" rIns="91425" wrap="square" tIns="91425"/>
          <a:lstStyle>
            <a:lvl1pPr indent="-323850" lvl="0" marL="457200" rtl="0">
              <a:lnSpc>
                <a:spcPct val="120000"/>
              </a:lnSpc>
              <a:spcBef>
                <a:spcPts val="0"/>
              </a:spcBef>
              <a:spcAft>
                <a:spcPts val="0"/>
              </a:spcAft>
              <a:buSzPts val="1500"/>
              <a:buChar char="●"/>
              <a:defRPr sz="1500"/>
            </a:lvl1pPr>
            <a:lvl2pPr indent="-323850" lvl="1" marL="914400" rtl="0">
              <a:lnSpc>
                <a:spcPct val="120000"/>
              </a:lnSpc>
              <a:spcBef>
                <a:spcPts val="1600"/>
              </a:spcBef>
              <a:spcAft>
                <a:spcPts val="0"/>
              </a:spcAft>
              <a:buSzPts val="1500"/>
              <a:buChar char="○"/>
              <a:defRPr sz="1500"/>
            </a:lvl2pPr>
            <a:lvl3pPr indent="-323850" lvl="2" marL="1371600" rtl="0">
              <a:lnSpc>
                <a:spcPct val="120000"/>
              </a:lnSpc>
              <a:spcBef>
                <a:spcPts val="1600"/>
              </a:spcBef>
              <a:spcAft>
                <a:spcPts val="0"/>
              </a:spcAft>
              <a:buSzPts val="1500"/>
              <a:buChar char="■"/>
              <a:defRPr sz="1500"/>
            </a:lvl3pPr>
            <a:lvl4pPr indent="-323850" lvl="3" marL="1828800" rtl="0">
              <a:lnSpc>
                <a:spcPct val="120000"/>
              </a:lnSpc>
              <a:spcBef>
                <a:spcPts val="1600"/>
              </a:spcBef>
              <a:spcAft>
                <a:spcPts val="0"/>
              </a:spcAft>
              <a:buSzPts val="1500"/>
              <a:buChar char="●"/>
              <a:defRPr sz="1500"/>
            </a:lvl4pPr>
            <a:lvl5pPr indent="-323850" lvl="4" marL="2286000" rtl="0">
              <a:lnSpc>
                <a:spcPct val="120000"/>
              </a:lnSpc>
              <a:spcBef>
                <a:spcPts val="1600"/>
              </a:spcBef>
              <a:spcAft>
                <a:spcPts val="0"/>
              </a:spcAft>
              <a:buSzPts val="1500"/>
              <a:buChar char="○"/>
              <a:defRPr sz="1500"/>
            </a:lvl5pPr>
            <a:lvl6pPr indent="-323850" lvl="5" marL="2743200" rtl="0">
              <a:lnSpc>
                <a:spcPct val="120000"/>
              </a:lnSpc>
              <a:spcBef>
                <a:spcPts val="1600"/>
              </a:spcBef>
              <a:spcAft>
                <a:spcPts val="0"/>
              </a:spcAft>
              <a:buSzPts val="1500"/>
              <a:buChar char="■"/>
              <a:defRPr sz="1500"/>
            </a:lvl6pPr>
            <a:lvl7pPr indent="-323850" lvl="6" marL="3200400" rtl="0">
              <a:lnSpc>
                <a:spcPct val="120000"/>
              </a:lnSpc>
              <a:spcBef>
                <a:spcPts val="1600"/>
              </a:spcBef>
              <a:spcAft>
                <a:spcPts val="0"/>
              </a:spcAft>
              <a:buSzPts val="1500"/>
              <a:buChar char="●"/>
              <a:defRPr sz="1500"/>
            </a:lvl7pPr>
            <a:lvl8pPr indent="-323850" lvl="7" marL="3657600" rtl="0">
              <a:lnSpc>
                <a:spcPct val="120000"/>
              </a:lnSpc>
              <a:spcBef>
                <a:spcPts val="1600"/>
              </a:spcBef>
              <a:spcAft>
                <a:spcPts val="0"/>
              </a:spcAft>
              <a:buSzPts val="1500"/>
              <a:buChar char="○"/>
              <a:defRPr sz="1500"/>
            </a:lvl8pPr>
            <a:lvl9pPr indent="-323850" lvl="8" marL="4114800" rtl="0">
              <a:lnSpc>
                <a:spcPct val="120000"/>
              </a:lnSpc>
              <a:spcBef>
                <a:spcPts val="1600"/>
              </a:spcBef>
              <a:spcAft>
                <a:spcPts val="1600"/>
              </a:spcAft>
              <a:buSzPts val="1500"/>
              <a:buChar char="■"/>
              <a:defRPr sz="1500"/>
            </a:lvl9pPr>
          </a:lstStyle>
          <a:p/>
        </p:txBody>
      </p:sp>
      <p:sp>
        <p:nvSpPr>
          <p:cNvPr id="89" name="Google Shape;89;p12"/>
          <p:cNvSpPr txBox="1"/>
          <p:nvPr>
            <p:ph idx="7" type="subTitle"/>
          </p:nvPr>
        </p:nvSpPr>
        <p:spPr>
          <a:xfrm>
            <a:off x="500400" y="484325"/>
            <a:ext cx="2478300" cy="3936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595959"/>
              </a:buClr>
              <a:buSzPts val="1600"/>
              <a:buNone/>
              <a:defRPr sz="1600">
                <a:solidFill>
                  <a:srgbClr val="595959"/>
                </a:solidFill>
              </a:defRPr>
            </a:lvl1pPr>
            <a:lvl2pPr lvl="1" rtl="0">
              <a:lnSpc>
                <a:spcPct val="100000"/>
              </a:lnSpc>
              <a:spcBef>
                <a:spcPts val="0"/>
              </a:spcBef>
              <a:spcAft>
                <a:spcPts val="0"/>
              </a:spcAft>
              <a:buClr>
                <a:srgbClr val="595959"/>
              </a:buClr>
              <a:buSzPts val="1600"/>
              <a:buNone/>
              <a:defRPr sz="1600">
                <a:solidFill>
                  <a:srgbClr val="595959"/>
                </a:solidFill>
              </a:defRPr>
            </a:lvl2pPr>
            <a:lvl3pPr lvl="2" rtl="0">
              <a:lnSpc>
                <a:spcPct val="100000"/>
              </a:lnSpc>
              <a:spcBef>
                <a:spcPts val="0"/>
              </a:spcBef>
              <a:spcAft>
                <a:spcPts val="0"/>
              </a:spcAft>
              <a:buClr>
                <a:srgbClr val="595959"/>
              </a:buClr>
              <a:buSzPts val="1600"/>
              <a:buNone/>
              <a:defRPr sz="1600">
                <a:solidFill>
                  <a:srgbClr val="595959"/>
                </a:solidFill>
              </a:defRPr>
            </a:lvl3pPr>
            <a:lvl4pPr lvl="3" rtl="0">
              <a:lnSpc>
                <a:spcPct val="100000"/>
              </a:lnSpc>
              <a:spcBef>
                <a:spcPts val="0"/>
              </a:spcBef>
              <a:spcAft>
                <a:spcPts val="0"/>
              </a:spcAft>
              <a:buClr>
                <a:srgbClr val="595959"/>
              </a:buClr>
              <a:buSzPts val="1600"/>
              <a:buNone/>
              <a:defRPr sz="1600">
                <a:solidFill>
                  <a:srgbClr val="595959"/>
                </a:solidFill>
              </a:defRPr>
            </a:lvl4pPr>
            <a:lvl5pPr lvl="4" rtl="0">
              <a:lnSpc>
                <a:spcPct val="100000"/>
              </a:lnSpc>
              <a:spcBef>
                <a:spcPts val="0"/>
              </a:spcBef>
              <a:spcAft>
                <a:spcPts val="0"/>
              </a:spcAft>
              <a:buClr>
                <a:srgbClr val="595959"/>
              </a:buClr>
              <a:buSzPts val="1600"/>
              <a:buNone/>
              <a:defRPr sz="1600">
                <a:solidFill>
                  <a:srgbClr val="595959"/>
                </a:solidFill>
              </a:defRPr>
            </a:lvl5pPr>
            <a:lvl6pPr lvl="5" rtl="0">
              <a:lnSpc>
                <a:spcPct val="100000"/>
              </a:lnSpc>
              <a:spcBef>
                <a:spcPts val="0"/>
              </a:spcBef>
              <a:spcAft>
                <a:spcPts val="0"/>
              </a:spcAft>
              <a:buClr>
                <a:srgbClr val="595959"/>
              </a:buClr>
              <a:buSzPts val="1600"/>
              <a:buNone/>
              <a:defRPr sz="1600">
                <a:solidFill>
                  <a:srgbClr val="595959"/>
                </a:solidFill>
              </a:defRPr>
            </a:lvl6pPr>
            <a:lvl7pPr lvl="6" rtl="0">
              <a:lnSpc>
                <a:spcPct val="100000"/>
              </a:lnSpc>
              <a:spcBef>
                <a:spcPts val="0"/>
              </a:spcBef>
              <a:spcAft>
                <a:spcPts val="0"/>
              </a:spcAft>
              <a:buClr>
                <a:srgbClr val="595959"/>
              </a:buClr>
              <a:buSzPts val="1600"/>
              <a:buNone/>
              <a:defRPr sz="1600">
                <a:solidFill>
                  <a:srgbClr val="595959"/>
                </a:solidFill>
              </a:defRPr>
            </a:lvl7pPr>
            <a:lvl8pPr lvl="7" rtl="0">
              <a:lnSpc>
                <a:spcPct val="100000"/>
              </a:lnSpc>
              <a:spcBef>
                <a:spcPts val="0"/>
              </a:spcBef>
              <a:spcAft>
                <a:spcPts val="0"/>
              </a:spcAft>
              <a:buClr>
                <a:srgbClr val="595959"/>
              </a:buClr>
              <a:buSzPts val="1600"/>
              <a:buNone/>
              <a:defRPr sz="1600">
                <a:solidFill>
                  <a:srgbClr val="595959"/>
                </a:solidFill>
              </a:defRPr>
            </a:lvl8pPr>
            <a:lvl9pPr lvl="8" rtl="0">
              <a:lnSpc>
                <a:spcPct val="100000"/>
              </a:lnSpc>
              <a:spcBef>
                <a:spcPts val="0"/>
              </a:spcBef>
              <a:spcAft>
                <a:spcPts val="0"/>
              </a:spcAft>
              <a:buClr>
                <a:srgbClr val="595959"/>
              </a:buClr>
              <a:buSzPts val="1600"/>
              <a:buNone/>
              <a:defRPr sz="1600">
                <a:solidFill>
                  <a:srgbClr val="595959"/>
                </a:solidFill>
              </a:defRPr>
            </a:lvl9pPr>
          </a:lstStyle>
          <a:p/>
        </p:txBody>
      </p:sp>
      <p:sp>
        <p:nvSpPr>
          <p:cNvPr id="90" name="Google Shape;90;p12"/>
          <p:cNvSpPr txBox="1"/>
          <p:nvPr>
            <p:ph idx="8" type="subTitle"/>
          </p:nvPr>
        </p:nvSpPr>
        <p:spPr>
          <a:xfrm>
            <a:off x="3332850" y="484325"/>
            <a:ext cx="2478300" cy="3936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595959"/>
              </a:buClr>
              <a:buSzPts val="1600"/>
              <a:buNone/>
              <a:defRPr sz="1600">
                <a:solidFill>
                  <a:srgbClr val="595959"/>
                </a:solidFill>
              </a:defRPr>
            </a:lvl1pPr>
            <a:lvl2pPr lvl="1" rtl="0">
              <a:lnSpc>
                <a:spcPct val="100000"/>
              </a:lnSpc>
              <a:spcBef>
                <a:spcPts val="0"/>
              </a:spcBef>
              <a:spcAft>
                <a:spcPts val="0"/>
              </a:spcAft>
              <a:buClr>
                <a:srgbClr val="595959"/>
              </a:buClr>
              <a:buSzPts val="1600"/>
              <a:buNone/>
              <a:defRPr sz="1600">
                <a:solidFill>
                  <a:srgbClr val="595959"/>
                </a:solidFill>
              </a:defRPr>
            </a:lvl2pPr>
            <a:lvl3pPr lvl="2" rtl="0">
              <a:lnSpc>
                <a:spcPct val="100000"/>
              </a:lnSpc>
              <a:spcBef>
                <a:spcPts val="0"/>
              </a:spcBef>
              <a:spcAft>
                <a:spcPts val="0"/>
              </a:spcAft>
              <a:buClr>
                <a:srgbClr val="595959"/>
              </a:buClr>
              <a:buSzPts val="1600"/>
              <a:buNone/>
              <a:defRPr sz="1600">
                <a:solidFill>
                  <a:srgbClr val="595959"/>
                </a:solidFill>
              </a:defRPr>
            </a:lvl3pPr>
            <a:lvl4pPr lvl="3" rtl="0">
              <a:lnSpc>
                <a:spcPct val="100000"/>
              </a:lnSpc>
              <a:spcBef>
                <a:spcPts val="0"/>
              </a:spcBef>
              <a:spcAft>
                <a:spcPts val="0"/>
              </a:spcAft>
              <a:buClr>
                <a:srgbClr val="595959"/>
              </a:buClr>
              <a:buSzPts val="1600"/>
              <a:buNone/>
              <a:defRPr sz="1600">
                <a:solidFill>
                  <a:srgbClr val="595959"/>
                </a:solidFill>
              </a:defRPr>
            </a:lvl4pPr>
            <a:lvl5pPr lvl="4" rtl="0">
              <a:lnSpc>
                <a:spcPct val="100000"/>
              </a:lnSpc>
              <a:spcBef>
                <a:spcPts val="0"/>
              </a:spcBef>
              <a:spcAft>
                <a:spcPts val="0"/>
              </a:spcAft>
              <a:buClr>
                <a:srgbClr val="595959"/>
              </a:buClr>
              <a:buSzPts val="1600"/>
              <a:buNone/>
              <a:defRPr sz="1600">
                <a:solidFill>
                  <a:srgbClr val="595959"/>
                </a:solidFill>
              </a:defRPr>
            </a:lvl5pPr>
            <a:lvl6pPr lvl="5" rtl="0">
              <a:lnSpc>
                <a:spcPct val="100000"/>
              </a:lnSpc>
              <a:spcBef>
                <a:spcPts val="0"/>
              </a:spcBef>
              <a:spcAft>
                <a:spcPts val="0"/>
              </a:spcAft>
              <a:buClr>
                <a:srgbClr val="595959"/>
              </a:buClr>
              <a:buSzPts val="1600"/>
              <a:buNone/>
              <a:defRPr sz="1600">
                <a:solidFill>
                  <a:srgbClr val="595959"/>
                </a:solidFill>
              </a:defRPr>
            </a:lvl6pPr>
            <a:lvl7pPr lvl="6" rtl="0">
              <a:lnSpc>
                <a:spcPct val="100000"/>
              </a:lnSpc>
              <a:spcBef>
                <a:spcPts val="0"/>
              </a:spcBef>
              <a:spcAft>
                <a:spcPts val="0"/>
              </a:spcAft>
              <a:buClr>
                <a:srgbClr val="595959"/>
              </a:buClr>
              <a:buSzPts val="1600"/>
              <a:buNone/>
              <a:defRPr sz="1600">
                <a:solidFill>
                  <a:srgbClr val="595959"/>
                </a:solidFill>
              </a:defRPr>
            </a:lvl7pPr>
            <a:lvl8pPr lvl="7" rtl="0">
              <a:lnSpc>
                <a:spcPct val="100000"/>
              </a:lnSpc>
              <a:spcBef>
                <a:spcPts val="0"/>
              </a:spcBef>
              <a:spcAft>
                <a:spcPts val="0"/>
              </a:spcAft>
              <a:buClr>
                <a:srgbClr val="595959"/>
              </a:buClr>
              <a:buSzPts val="1600"/>
              <a:buNone/>
              <a:defRPr sz="1600">
                <a:solidFill>
                  <a:srgbClr val="595959"/>
                </a:solidFill>
              </a:defRPr>
            </a:lvl8pPr>
            <a:lvl9pPr lvl="8" rtl="0">
              <a:lnSpc>
                <a:spcPct val="100000"/>
              </a:lnSpc>
              <a:spcBef>
                <a:spcPts val="0"/>
              </a:spcBef>
              <a:spcAft>
                <a:spcPts val="0"/>
              </a:spcAft>
              <a:buClr>
                <a:srgbClr val="595959"/>
              </a:buClr>
              <a:buSzPts val="1600"/>
              <a:buNone/>
              <a:defRPr sz="1600">
                <a:solidFill>
                  <a:srgbClr val="595959"/>
                </a:solidFill>
              </a:defRPr>
            </a:lvl9pPr>
          </a:lstStyle>
          <a:p/>
        </p:txBody>
      </p:sp>
      <p:sp>
        <p:nvSpPr>
          <p:cNvPr id="91" name="Google Shape;91;p12"/>
          <p:cNvSpPr txBox="1"/>
          <p:nvPr>
            <p:ph idx="9" type="subTitle"/>
          </p:nvPr>
        </p:nvSpPr>
        <p:spPr>
          <a:xfrm>
            <a:off x="6165300" y="484325"/>
            <a:ext cx="2478300" cy="3936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rgbClr val="595959"/>
              </a:buClr>
              <a:buSzPts val="1600"/>
              <a:buNone/>
              <a:defRPr sz="1600">
                <a:solidFill>
                  <a:srgbClr val="595959"/>
                </a:solidFill>
              </a:defRPr>
            </a:lvl1pPr>
            <a:lvl2pPr lvl="1" rtl="0">
              <a:lnSpc>
                <a:spcPct val="100000"/>
              </a:lnSpc>
              <a:spcBef>
                <a:spcPts val="0"/>
              </a:spcBef>
              <a:spcAft>
                <a:spcPts val="0"/>
              </a:spcAft>
              <a:buClr>
                <a:srgbClr val="595959"/>
              </a:buClr>
              <a:buSzPts val="1600"/>
              <a:buNone/>
              <a:defRPr sz="1600">
                <a:solidFill>
                  <a:srgbClr val="595959"/>
                </a:solidFill>
              </a:defRPr>
            </a:lvl2pPr>
            <a:lvl3pPr lvl="2" rtl="0">
              <a:lnSpc>
                <a:spcPct val="100000"/>
              </a:lnSpc>
              <a:spcBef>
                <a:spcPts val="0"/>
              </a:spcBef>
              <a:spcAft>
                <a:spcPts val="0"/>
              </a:spcAft>
              <a:buClr>
                <a:srgbClr val="595959"/>
              </a:buClr>
              <a:buSzPts val="1600"/>
              <a:buNone/>
              <a:defRPr sz="1600">
                <a:solidFill>
                  <a:srgbClr val="595959"/>
                </a:solidFill>
              </a:defRPr>
            </a:lvl3pPr>
            <a:lvl4pPr lvl="3" rtl="0">
              <a:lnSpc>
                <a:spcPct val="100000"/>
              </a:lnSpc>
              <a:spcBef>
                <a:spcPts val="0"/>
              </a:spcBef>
              <a:spcAft>
                <a:spcPts val="0"/>
              </a:spcAft>
              <a:buClr>
                <a:srgbClr val="595959"/>
              </a:buClr>
              <a:buSzPts val="1600"/>
              <a:buNone/>
              <a:defRPr sz="1600">
                <a:solidFill>
                  <a:srgbClr val="595959"/>
                </a:solidFill>
              </a:defRPr>
            </a:lvl4pPr>
            <a:lvl5pPr lvl="4" rtl="0">
              <a:lnSpc>
                <a:spcPct val="100000"/>
              </a:lnSpc>
              <a:spcBef>
                <a:spcPts val="0"/>
              </a:spcBef>
              <a:spcAft>
                <a:spcPts val="0"/>
              </a:spcAft>
              <a:buClr>
                <a:srgbClr val="595959"/>
              </a:buClr>
              <a:buSzPts val="1600"/>
              <a:buNone/>
              <a:defRPr sz="1600">
                <a:solidFill>
                  <a:srgbClr val="595959"/>
                </a:solidFill>
              </a:defRPr>
            </a:lvl5pPr>
            <a:lvl6pPr lvl="5" rtl="0">
              <a:lnSpc>
                <a:spcPct val="100000"/>
              </a:lnSpc>
              <a:spcBef>
                <a:spcPts val="0"/>
              </a:spcBef>
              <a:spcAft>
                <a:spcPts val="0"/>
              </a:spcAft>
              <a:buClr>
                <a:srgbClr val="595959"/>
              </a:buClr>
              <a:buSzPts val="1600"/>
              <a:buNone/>
              <a:defRPr sz="1600">
                <a:solidFill>
                  <a:srgbClr val="595959"/>
                </a:solidFill>
              </a:defRPr>
            </a:lvl6pPr>
            <a:lvl7pPr lvl="6" rtl="0">
              <a:lnSpc>
                <a:spcPct val="100000"/>
              </a:lnSpc>
              <a:spcBef>
                <a:spcPts val="0"/>
              </a:spcBef>
              <a:spcAft>
                <a:spcPts val="0"/>
              </a:spcAft>
              <a:buClr>
                <a:srgbClr val="595959"/>
              </a:buClr>
              <a:buSzPts val="1600"/>
              <a:buNone/>
              <a:defRPr sz="1600">
                <a:solidFill>
                  <a:srgbClr val="595959"/>
                </a:solidFill>
              </a:defRPr>
            </a:lvl7pPr>
            <a:lvl8pPr lvl="7" rtl="0">
              <a:lnSpc>
                <a:spcPct val="100000"/>
              </a:lnSpc>
              <a:spcBef>
                <a:spcPts val="0"/>
              </a:spcBef>
              <a:spcAft>
                <a:spcPts val="0"/>
              </a:spcAft>
              <a:buClr>
                <a:srgbClr val="595959"/>
              </a:buClr>
              <a:buSzPts val="1600"/>
              <a:buNone/>
              <a:defRPr sz="1600">
                <a:solidFill>
                  <a:srgbClr val="595959"/>
                </a:solidFill>
              </a:defRPr>
            </a:lvl8pPr>
            <a:lvl9pPr lvl="8" rtl="0">
              <a:lnSpc>
                <a:spcPct val="100000"/>
              </a:lnSpc>
              <a:spcBef>
                <a:spcPts val="0"/>
              </a:spcBef>
              <a:spcAft>
                <a:spcPts val="0"/>
              </a:spcAft>
              <a:buClr>
                <a:srgbClr val="595959"/>
              </a:buClr>
              <a:buSzPts val="1600"/>
              <a:buNone/>
              <a:defRPr sz="1600">
                <a:solidFill>
                  <a:srgbClr val="595959"/>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x8 grid">
  <p:cSld name="BLANK_1">
    <p:spTree>
      <p:nvGrpSpPr>
        <p:cNvPr id="94" name="Shape 94"/>
        <p:cNvGrpSpPr/>
        <p:nvPr/>
      </p:nvGrpSpPr>
      <p:grpSpPr>
        <a:xfrm>
          <a:off x="0" y="0"/>
          <a:ext cx="0" cy="0"/>
          <a:chOff x="0" y="0"/>
          <a:chExt cx="0" cy="0"/>
        </a:xfrm>
      </p:grpSpPr>
      <p:grpSp>
        <p:nvGrpSpPr>
          <p:cNvPr id="95" name="Google Shape;95;p14"/>
          <p:cNvGrpSpPr/>
          <p:nvPr/>
        </p:nvGrpSpPr>
        <p:grpSpPr>
          <a:xfrm>
            <a:off x="0" y="-4987"/>
            <a:ext cx="9144000" cy="5200386"/>
            <a:chOff x="0" y="-4987"/>
            <a:chExt cx="9144000" cy="5200386"/>
          </a:xfrm>
        </p:grpSpPr>
        <p:cxnSp>
          <p:nvCxnSpPr>
            <p:cNvPr id="96" name="Google Shape;96;p14"/>
            <p:cNvCxnSpPr/>
            <p:nvPr/>
          </p:nvCxnSpPr>
          <p:spPr>
            <a:xfrm>
              <a:off x="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97" name="Google Shape;97;p14"/>
            <p:cNvCxnSpPr/>
            <p:nvPr/>
          </p:nvCxnSpPr>
          <p:spPr>
            <a:xfrm>
              <a:off x="6096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98" name="Google Shape;98;p14"/>
            <p:cNvCxnSpPr/>
            <p:nvPr/>
          </p:nvCxnSpPr>
          <p:spPr>
            <a:xfrm>
              <a:off x="12192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99" name="Google Shape;99;p14"/>
            <p:cNvCxnSpPr/>
            <p:nvPr/>
          </p:nvCxnSpPr>
          <p:spPr>
            <a:xfrm>
              <a:off x="18288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0" name="Google Shape;100;p14"/>
            <p:cNvCxnSpPr/>
            <p:nvPr/>
          </p:nvCxnSpPr>
          <p:spPr>
            <a:xfrm>
              <a:off x="24384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1" name="Google Shape;101;p14"/>
            <p:cNvCxnSpPr/>
            <p:nvPr/>
          </p:nvCxnSpPr>
          <p:spPr>
            <a:xfrm>
              <a:off x="30480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2" name="Google Shape;102;p14"/>
            <p:cNvCxnSpPr/>
            <p:nvPr/>
          </p:nvCxnSpPr>
          <p:spPr>
            <a:xfrm>
              <a:off x="36576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3" name="Google Shape;103;p14"/>
            <p:cNvCxnSpPr/>
            <p:nvPr/>
          </p:nvCxnSpPr>
          <p:spPr>
            <a:xfrm>
              <a:off x="42672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4" name="Google Shape;104;p14"/>
            <p:cNvCxnSpPr/>
            <p:nvPr/>
          </p:nvCxnSpPr>
          <p:spPr>
            <a:xfrm>
              <a:off x="9144000" y="13799"/>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5" name="Google Shape;105;p14"/>
            <p:cNvCxnSpPr/>
            <p:nvPr/>
          </p:nvCxnSpPr>
          <p:spPr>
            <a:xfrm>
              <a:off x="48768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6" name="Google Shape;106;p14"/>
            <p:cNvCxnSpPr/>
            <p:nvPr/>
          </p:nvCxnSpPr>
          <p:spPr>
            <a:xfrm>
              <a:off x="54864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7" name="Google Shape;107;p14"/>
            <p:cNvCxnSpPr/>
            <p:nvPr/>
          </p:nvCxnSpPr>
          <p:spPr>
            <a:xfrm>
              <a:off x="60960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8" name="Google Shape;108;p14"/>
            <p:cNvCxnSpPr/>
            <p:nvPr/>
          </p:nvCxnSpPr>
          <p:spPr>
            <a:xfrm>
              <a:off x="67056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09" name="Google Shape;109;p14"/>
            <p:cNvCxnSpPr/>
            <p:nvPr/>
          </p:nvCxnSpPr>
          <p:spPr>
            <a:xfrm>
              <a:off x="73152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10" name="Google Shape;110;p14"/>
            <p:cNvCxnSpPr/>
            <p:nvPr/>
          </p:nvCxnSpPr>
          <p:spPr>
            <a:xfrm>
              <a:off x="79248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11" name="Google Shape;111;p14"/>
            <p:cNvCxnSpPr/>
            <p:nvPr/>
          </p:nvCxnSpPr>
          <p:spPr>
            <a:xfrm>
              <a:off x="8534400" y="-4987"/>
              <a:ext cx="0" cy="5181600"/>
            </a:xfrm>
            <a:prstGeom prst="straightConnector1">
              <a:avLst/>
            </a:prstGeom>
            <a:noFill/>
            <a:ln cap="flat" cmpd="sng" w="9525">
              <a:solidFill>
                <a:srgbClr val="E6F1FF"/>
              </a:solidFill>
              <a:prstDash val="dot"/>
              <a:round/>
              <a:headEnd len="med" w="med" type="none"/>
              <a:tailEnd len="med" w="med" type="none"/>
            </a:ln>
          </p:spPr>
        </p:cxnSp>
        <p:cxnSp>
          <p:nvCxnSpPr>
            <p:cNvPr id="112" name="Google Shape;112;p14"/>
            <p:cNvCxnSpPr/>
            <p:nvPr/>
          </p:nvCxnSpPr>
          <p:spPr>
            <a:xfrm>
              <a:off x="4572000" y="-45769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13" name="Google Shape;113;p14"/>
            <p:cNvCxnSpPr/>
            <p:nvPr/>
          </p:nvCxnSpPr>
          <p:spPr>
            <a:xfrm>
              <a:off x="4572000" y="-39673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14" name="Google Shape;114;p14"/>
            <p:cNvCxnSpPr/>
            <p:nvPr/>
          </p:nvCxnSpPr>
          <p:spPr>
            <a:xfrm>
              <a:off x="4572000" y="-33577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15" name="Google Shape;115;p14"/>
            <p:cNvCxnSpPr/>
            <p:nvPr/>
          </p:nvCxnSpPr>
          <p:spPr>
            <a:xfrm>
              <a:off x="4572000" y="-27481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16" name="Google Shape;116;p14"/>
            <p:cNvCxnSpPr/>
            <p:nvPr/>
          </p:nvCxnSpPr>
          <p:spPr>
            <a:xfrm>
              <a:off x="4572000" y="-21385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17" name="Google Shape;117;p14"/>
            <p:cNvCxnSpPr/>
            <p:nvPr/>
          </p:nvCxnSpPr>
          <p:spPr>
            <a:xfrm>
              <a:off x="4572000" y="-15289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18" name="Google Shape;118;p14"/>
            <p:cNvCxnSpPr/>
            <p:nvPr/>
          </p:nvCxnSpPr>
          <p:spPr>
            <a:xfrm>
              <a:off x="4572000" y="-9193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19" name="Google Shape;119;p14"/>
            <p:cNvCxnSpPr/>
            <p:nvPr/>
          </p:nvCxnSpPr>
          <p:spPr>
            <a:xfrm>
              <a:off x="4572000" y="-309787"/>
              <a:ext cx="0" cy="9144000"/>
            </a:xfrm>
            <a:prstGeom prst="straightConnector1">
              <a:avLst/>
            </a:prstGeom>
            <a:noFill/>
            <a:ln cap="flat" cmpd="sng" w="9525">
              <a:solidFill>
                <a:srgbClr val="E6F1FF"/>
              </a:solidFill>
              <a:prstDash val="dot"/>
              <a:round/>
              <a:headEnd len="med" w="med" type="none"/>
              <a:tailEnd len="med" w="med" type="none"/>
            </a:ln>
          </p:spPr>
        </p:cxnSp>
        <p:cxnSp>
          <p:nvCxnSpPr>
            <p:cNvPr id="120" name="Google Shape;120;p14"/>
            <p:cNvCxnSpPr/>
            <p:nvPr/>
          </p:nvCxnSpPr>
          <p:spPr>
            <a:xfrm>
              <a:off x="4572000" y="299813"/>
              <a:ext cx="0" cy="9144000"/>
            </a:xfrm>
            <a:prstGeom prst="straightConnector1">
              <a:avLst/>
            </a:prstGeom>
            <a:noFill/>
            <a:ln cap="flat" cmpd="sng" w="9525">
              <a:solidFill>
                <a:srgbClr val="E6F1FF"/>
              </a:solidFill>
              <a:prstDash val="dot"/>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121" name="Shape 121"/>
        <p:cNvGrpSpPr/>
        <p:nvPr/>
      </p:nvGrpSpPr>
      <p:grpSpPr>
        <a:xfrm>
          <a:off x="0" y="0"/>
          <a:ext cx="0" cy="0"/>
          <a:chOff x="0" y="0"/>
          <a:chExt cx="0" cy="0"/>
        </a:xfrm>
      </p:grpSpPr>
      <p:sp>
        <p:nvSpPr>
          <p:cNvPr id="122" name="Google Shape;122;p1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3" name="Google Shape;123;p15"/>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4" name="Google Shape;12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Title / White">
  <p:cSld name="BIG_NUMBER">
    <p:bg>
      <p:bgPr>
        <a:solidFill>
          <a:srgbClr val="FFFFFF"/>
        </a:solidFill>
      </p:bgPr>
    </p:bg>
    <p:spTree>
      <p:nvGrpSpPr>
        <p:cNvPr id="125" name="Shape 125"/>
        <p:cNvGrpSpPr/>
        <p:nvPr/>
      </p:nvGrpSpPr>
      <p:grpSpPr>
        <a:xfrm>
          <a:off x="0" y="0"/>
          <a:ext cx="0" cy="0"/>
          <a:chOff x="0" y="0"/>
          <a:chExt cx="0" cy="0"/>
        </a:xfrm>
      </p:grpSpPr>
      <p:sp>
        <p:nvSpPr>
          <p:cNvPr id="126" name="Google Shape;126;p16"/>
          <p:cNvSpPr txBox="1"/>
          <p:nvPr>
            <p:ph idx="1" type="subTitle"/>
          </p:nvPr>
        </p:nvSpPr>
        <p:spPr>
          <a:xfrm>
            <a:off x="852103" y="4234224"/>
            <a:ext cx="3975000" cy="254400"/>
          </a:xfrm>
          <a:prstGeom prst="rect">
            <a:avLst/>
          </a:prstGeom>
        </p:spPr>
        <p:txBody>
          <a:bodyPr anchorCtr="0" anchor="t" bIns="91425" lIns="91425" spcFirstLastPara="1" rIns="91425" wrap="square" tIns="91425"/>
          <a:lstStyle>
            <a:lvl1pPr lvl="0" rtl="0">
              <a:spcBef>
                <a:spcPts val="0"/>
              </a:spcBef>
              <a:spcAft>
                <a:spcPts val="0"/>
              </a:spcAft>
              <a:buNone/>
              <a:defRPr sz="600">
                <a:solidFill>
                  <a:srgbClr val="B7B7B7"/>
                </a:solidFill>
              </a:defRPr>
            </a:lvl1pPr>
            <a:lvl2pPr lvl="1" rtl="0">
              <a:spcBef>
                <a:spcPts val="1600"/>
              </a:spcBef>
              <a:spcAft>
                <a:spcPts val="0"/>
              </a:spcAft>
              <a:buNone/>
              <a:defRPr>
                <a:solidFill>
                  <a:srgbClr val="B7B7B7"/>
                </a:solidFill>
              </a:defRPr>
            </a:lvl2pPr>
            <a:lvl3pPr lvl="2" rtl="0">
              <a:spcBef>
                <a:spcPts val="1600"/>
              </a:spcBef>
              <a:spcAft>
                <a:spcPts val="0"/>
              </a:spcAft>
              <a:buNone/>
              <a:defRPr>
                <a:solidFill>
                  <a:srgbClr val="B7B7B7"/>
                </a:solidFill>
              </a:defRPr>
            </a:lvl3pPr>
            <a:lvl4pPr lvl="3" rtl="0">
              <a:spcBef>
                <a:spcPts val="1600"/>
              </a:spcBef>
              <a:spcAft>
                <a:spcPts val="0"/>
              </a:spcAft>
              <a:buNone/>
              <a:defRPr>
                <a:solidFill>
                  <a:srgbClr val="B7B7B7"/>
                </a:solidFill>
              </a:defRPr>
            </a:lvl4pPr>
            <a:lvl5pPr lvl="4" rtl="0">
              <a:spcBef>
                <a:spcPts val="1600"/>
              </a:spcBef>
              <a:spcAft>
                <a:spcPts val="0"/>
              </a:spcAft>
              <a:buNone/>
              <a:defRPr>
                <a:solidFill>
                  <a:srgbClr val="B7B7B7"/>
                </a:solidFill>
              </a:defRPr>
            </a:lvl5pPr>
            <a:lvl6pPr lvl="5" rtl="0">
              <a:spcBef>
                <a:spcPts val="1600"/>
              </a:spcBef>
              <a:spcAft>
                <a:spcPts val="0"/>
              </a:spcAft>
              <a:buNone/>
              <a:defRPr>
                <a:solidFill>
                  <a:srgbClr val="B7B7B7"/>
                </a:solidFill>
              </a:defRPr>
            </a:lvl6pPr>
            <a:lvl7pPr lvl="6" rtl="0">
              <a:spcBef>
                <a:spcPts val="1600"/>
              </a:spcBef>
              <a:spcAft>
                <a:spcPts val="0"/>
              </a:spcAft>
              <a:buNone/>
              <a:defRPr>
                <a:solidFill>
                  <a:srgbClr val="B7B7B7"/>
                </a:solidFill>
              </a:defRPr>
            </a:lvl7pPr>
            <a:lvl8pPr lvl="7" rtl="0">
              <a:spcBef>
                <a:spcPts val="1600"/>
              </a:spcBef>
              <a:spcAft>
                <a:spcPts val="0"/>
              </a:spcAft>
              <a:buNone/>
              <a:defRPr>
                <a:solidFill>
                  <a:srgbClr val="B7B7B7"/>
                </a:solidFill>
              </a:defRPr>
            </a:lvl8pPr>
            <a:lvl9pPr lvl="8" rtl="0">
              <a:spcBef>
                <a:spcPts val="1600"/>
              </a:spcBef>
              <a:spcAft>
                <a:spcPts val="1600"/>
              </a:spcAft>
              <a:buNone/>
              <a:defRPr>
                <a:solidFill>
                  <a:srgbClr val="B7B7B7"/>
                </a:solidFill>
              </a:defRPr>
            </a:lvl9pPr>
          </a:lstStyle>
          <a:p/>
        </p:txBody>
      </p:sp>
      <p:sp>
        <p:nvSpPr>
          <p:cNvPr id="127" name="Google Shape;127;p16"/>
          <p:cNvSpPr txBox="1"/>
          <p:nvPr>
            <p:ph idx="12" type="sldNum"/>
          </p:nvPr>
        </p:nvSpPr>
        <p:spPr>
          <a:xfrm>
            <a:off x="7542316" y="246173"/>
            <a:ext cx="548700" cy="393600"/>
          </a:xfrm>
          <a:prstGeom prst="rect">
            <a:avLst/>
          </a:prstGeom>
        </p:spPr>
        <p:txBody>
          <a:bodyPr anchorCtr="0" anchor="t" bIns="91425" lIns="91425" spcFirstLastPara="1" rIns="91425" wrap="square" tIns="91425">
            <a:noAutofit/>
          </a:bodyPr>
          <a:lstStyle>
            <a:lvl1pPr lvl="0" rtl="0">
              <a:buNone/>
              <a:defRPr sz="600">
                <a:solidFill>
                  <a:srgbClr val="D7D7D7"/>
                </a:solidFill>
                <a:latin typeface="Roboto Mono"/>
                <a:ea typeface="Roboto Mono"/>
                <a:cs typeface="Roboto Mono"/>
                <a:sym typeface="Roboto Mono"/>
              </a:defRPr>
            </a:lvl1pPr>
            <a:lvl2pPr lvl="1" rtl="0">
              <a:buNone/>
              <a:defRPr sz="600">
                <a:solidFill>
                  <a:srgbClr val="D7D7D7"/>
                </a:solidFill>
                <a:latin typeface="Roboto Mono"/>
                <a:ea typeface="Roboto Mono"/>
                <a:cs typeface="Roboto Mono"/>
                <a:sym typeface="Roboto Mono"/>
              </a:defRPr>
            </a:lvl2pPr>
            <a:lvl3pPr lvl="2" rtl="0">
              <a:buNone/>
              <a:defRPr sz="600">
                <a:solidFill>
                  <a:srgbClr val="D7D7D7"/>
                </a:solidFill>
                <a:latin typeface="Roboto Mono"/>
                <a:ea typeface="Roboto Mono"/>
                <a:cs typeface="Roboto Mono"/>
                <a:sym typeface="Roboto Mono"/>
              </a:defRPr>
            </a:lvl3pPr>
            <a:lvl4pPr lvl="3" rtl="0">
              <a:buNone/>
              <a:defRPr sz="600">
                <a:solidFill>
                  <a:srgbClr val="D7D7D7"/>
                </a:solidFill>
                <a:latin typeface="Roboto Mono"/>
                <a:ea typeface="Roboto Mono"/>
                <a:cs typeface="Roboto Mono"/>
                <a:sym typeface="Roboto Mono"/>
              </a:defRPr>
            </a:lvl4pPr>
            <a:lvl5pPr lvl="4" rtl="0">
              <a:buNone/>
              <a:defRPr sz="600">
                <a:solidFill>
                  <a:srgbClr val="D7D7D7"/>
                </a:solidFill>
                <a:latin typeface="Roboto Mono"/>
                <a:ea typeface="Roboto Mono"/>
                <a:cs typeface="Roboto Mono"/>
                <a:sym typeface="Roboto Mono"/>
              </a:defRPr>
            </a:lvl5pPr>
            <a:lvl6pPr lvl="5" rtl="0">
              <a:buNone/>
              <a:defRPr sz="600">
                <a:solidFill>
                  <a:srgbClr val="D7D7D7"/>
                </a:solidFill>
                <a:latin typeface="Roboto Mono"/>
                <a:ea typeface="Roboto Mono"/>
                <a:cs typeface="Roboto Mono"/>
                <a:sym typeface="Roboto Mono"/>
              </a:defRPr>
            </a:lvl6pPr>
            <a:lvl7pPr lvl="6" rtl="0">
              <a:buNone/>
              <a:defRPr sz="600">
                <a:solidFill>
                  <a:srgbClr val="D7D7D7"/>
                </a:solidFill>
                <a:latin typeface="Roboto Mono"/>
                <a:ea typeface="Roboto Mono"/>
                <a:cs typeface="Roboto Mono"/>
                <a:sym typeface="Roboto Mono"/>
              </a:defRPr>
            </a:lvl7pPr>
            <a:lvl8pPr lvl="7" rtl="0">
              <a:buNone/>
              <a:defRPr sz="600">
                <a:solidFill>
                  <a:srgbClr val="D7D7D7"/>
                </a:solidFill>
                <a:latin typeface="Roboto Mono"/>
                <a:ea typeface="Roboto Mono"/>
                <a:cs typeface="Roboto Mono"/>
                <a:sym typeface="Roboto Mono"/>
              </a:defRPr>
            </a:lvl8pPr>
            <a:lvl9pPr lvl="8" rtl="0">
              <a:buNone/>
              <a:defRPr sz="600">
                <a:solidFill>
                  <a:srgbClr val="D7D7D7"/>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16"/>
          <p:cNvSpPr txBox="1"/>
          <p:nvPr>
            <p:ph type="title"/>
          </p:nvPr>
        </p:nvSpPr>
        <p:spPr>
          <a:xfrm>
            <a:off x="826802" y="2206949"/>
            <a:ext cx="6862200" cy="640800"/>
          </a:xfrm>
          <a:prstGeom prst="rect">
            <a:avLst/>
          </a:prstGeom>
        </p:spPr>
        <p:txBody>
          <a:bodyPr anchorCtr="0" anchor="t" bIns="91425" lIns="91425" spcFirstLastPara="1" rIns="91425" wrap="square" tIns="91425"/>
          <a:lstStyle>
            <a:lvl1pPr lvl="0" rtl="0">
              <a:spcBef>
                <a:spcPts val="0"/>
              </a:spcBef>
              <a:spcAft>
                <a:spcPts val="0"/>
              </a:spcAft>
              <a:buNone/>
              <a:defRPr sz="3400">
                <a:solidFill>
                  <a:srgbClr val="4285F3"/>
                </a:solidFill>
              </a:defRPr>
            </a:lvl1pPr>
            <a:lvl2pPr lvl="1" rtl="0">
              <a:spcBef>
                <a:spcPts val="0"/>
              </a:spcBef>
              <a:spcAft>
                <a:spcPts val="0"/>
              </a:spcAft>
              <a:buNone/>
              <a:defRPr sz="3400">
                <a:solidFill>
                  <a:srgbClr val="4285F3"/>
                </a:solidFill>
              </a:defRPr>
            </a:lvl2pPr>
            <a:lvl3pPr lvl="2" rtl="0">
              <a:spcBef>
                <a:spcPts val="0"/>
              </a:spcBef>
              <a:spcAft>
                <a:spcPts val="0"/>
              </a:spcAft>
              <a:buNone/>
              <a:defRPr sz="3400">
                <a:solidFill>
                  <a:srgbClr val="4285F3"/>
                </a:solidFill>
              </a:defRPr>
            </a:lvl3pPr>
            <a:lvl4pPr lvl="3" rtl="0">
              <a:spcBef>
                <a:spcPts val="0"/>
              </a:spcBef>
              <a:spcAft>
                <a:spcPts val="0"/>
              </a:spcAft>
              <a:buNone/>
              <a:defRPr sz="3400">
                <a:solidFill>
                  <a:srgbClr val="4285F3"/>
                </a:solidFill>
              </a:defRPr>
            </a:lvl4pPr>
            <a:lvl5pPr lvl="4" rtl="0">
              <a:spcBef>
                <a:spcPts val="0"/>
              </a:spcBef>
              <a:spcAft>
                <a:spcPts val="0"/>
              </a:spcAft>
              <a:buNone/>
              <a:defRPr sz="3400">
                <a:solidFill>
                  <a:srgbClr val="4285F3"/>
                </a:solidFill>
              </a:defRPr>
            </a:lvl5pPr>
            <a:lvl6pPr lvl="5" rtl="0">
              <a:spcBef>
                <a:spcPts val="0"/>
              </a:spcBef>
              <a:spcAft>
                <a:spcPts val="0"/>
              </a:spcAft>
              <a:buNone/>
              <a:defRPr sz="3400">
                <a:solidFill>
                  <a:srgbClr val="4285F3"/>
                </a:solidFill>
              </a:defRPr>
            </a:lvl6pPr>
            <a:lvl7pPr lvl="6" rtl="0">
              <a:spcBef>
                <a:spcPts val="0"/>
              </a:spcBef>
              <a:spcAft>
                <a:spcPts val="0"/>
              </a:spcAft>
              <a:buNone/>
              <a:defRPr sz="3400">
                <a:solidFill>
                  <a:srgbClr val="4285F3"/>
                </a:solidFill>
              </a:defRPr>
            </a:lvl7pPr>
            <a:lvl8pPr lvl="7" rtl="0">
              <a:spcBef>
                <a:spcPts val="0"/>
              </a:spcBef>
              <a:spcAft>
                <a:spcPts val="0"/>
              </a:spcAft>
              <a:buNone/>
              <a:defRPr sz="3400">
                <a:solidFill>
                  <a:srgbClr val="4285F3"/>
                </a:solidFill>
              </a:defRPr>
            </a:lvl8pPr>
            <a:lvl9pPr lvl="8" rtl="0">
              <a:spcBef>
                <a:spcPts val="0"/>
              </a:spcBef>
              <a:spcAft>
                <a:spcPts val="0"/>
              </a:spcAft>
              <a:buNone/>
              <a:defRPr sz="3400">
                <a:solidFill>
                  <a:srgbClr val="4285F3"/>
                </a:solidFill>
              </a:defRPr>
            </a:lvl9pPr>
          </a:lstStyle>
          <a:p/>
        </p:txBody>
      </p:sp>
      <p:sp>
        <p:nvSpPr>
          <p:cNvPr id="129" name="Google Shape;129;p16"/>
          <p:cNvSpPr txBox="1"/>
          <p:nvPr>
            <p:ph idx="2" type="subTitle"/>
          </p:nvPr>
        </p:nvSpPr>
        <p:spPr>
          <a:xfrm>
            <a:off x="852103" y="2038110"/>
            <a:ext cx="6862200" cy="309900"/>
          </a:xfrm>
          <a:prstGeom prst="rect">
            <a:avLst/>
          </a:prstGeom>
        </p:spPr>
        <p:txBody>
          <a:bodyPr anchorCtr="0" anchor="t" bIns="91425" lIns="91425" spcFirstLastPara="1" rIns="91425" wrap="square" tIns="91425"/>
          <a:lstStyle>
            <a:lvl1pPr lvl="0" rtl="0">
              <a:spcBef>
                <a:spcPts val="0"/>
              </a:spcBef>
              <a:spcAft>
                <a:spcPts val="0"/>
              </a:spcAft>
              <a:buNone/>
              <a:defRPr sz="800">
                <a:solidFill>
                  <a:srgbClr val="545454"/>
                </a:solidFill>
                <a:latin typeface="Roboto Mono"/>
                <a:ea typeface="Roboto Mono"/>
                <a:cs typeface="Roboto Mono"/>
                <a:sym typeface="Roboto Mon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30" name="Google Shape;130;p16"/>
          <p:cNvSpPr txBox="1"/>
          <p:nvPr>
            <p:ph idx="3" type="subTitle"/>
          </p:nvPr>
        </p:nvSpPr>
        <p:spPr>
          <a:xfrm>
            <a:off x="844700" y="4125925"/>
            <a:ext cx="3975000" cy="186300"/>
          </a:xfrm>
          <a:prstGeom prst="rect">
            <a:avLst/>
          </a:prstGeom>
        </p:spPr>
        <p:txBody>
          <a:bodyPr anchorCtr="0" anchor="t" bIns="91425" lIns="91425" spcFirstLastPara="1" rIns="91425" wrap="square" tIns="91425"/>
          <a:lstStyle>
            <a:lvl1pPr lvl="0" rtl="0">
              <a:spcBef>
                <a:spcPts val="0"/>
              </a:spcBef>
              <a:spcAft>
                <a:spcPts val="0"/>
              </a:spcAft>
              <a:buNone/>
              <a:defRPr sz="600">
                <a:solidFill>
                  <a:srgbClr val="545454"/>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 title + body">
  <p:cSld name="TITLE_ONLY_1_1_1">
    <p:bg>
      <p:bgPr>
        <a:solidFill>
          <a:srgbClr val="EFEFEF"/>
        </a:solidFill>
      </p:bgPr>
    </p:bg>
    <p:spTree>
      <p:nvGrpSpPr>
        <p:cNvPr id="131" name="Shape 131"/>
        <p:cNvGrpSpPr/>
        <p:nvPr/>
      </p:nvGrpSpPr>
      <p:grpSpPr>
        <a:xfrm>
          <a:off x="0" y="0"/>
          <a:ext cx="0" cy="0"/>
          <a:chOff x="0" y="0"/>
          <a:chExt cx="0" cy="0"/>
        </a:xfrm>
      </p:grpSpPr>
      <p:sp>
        <p:nvSpPr>
          <p:cNvPr id="132" name="Google Shape;132;p17"/>
          <p:cNvSpPr txBox="1"/>
          <p:nvPr>
            <p:ph type="title"/>
          </p:nvPr>
        </p:nvSpPr>
        <p:spPr>
          <a:xfrm>
            <a:off x="1891644" y="1549150"/>
            <a:ext cx="5427000" cy="572700"/>
          </a:xfrm>
          <a:prstGeom prst="rect">
            <a:avLst/>
          </a:prstGeom>
        </p:spPr>
        <p:txBody>
          <a:bodyPr anchorCtr="0" anchor="t" bIns="91425" lIns="91425" spcFirstLastPara="1" rIns="91425" wrap="square" tIns="91425"/>
          <a:lstStyle>
            <a:lvl1pPr lvl="0" rtl="0" algn="ctr">
              <a:spcBef>
                <a:spcPts val="0"/>
              </a:spcBef>
              <a:spcAft>
                <a:spcPts val="0"/>
              </a:spcAft>
              <a:buSzPts val="3200"/>
              <a:buNone/>
              <a:defRPr sz="3200"/>
            </a:lvl1pPr>
            <a:lvl2pPr lvl="1" rtl="0" algn="ctr">
              <a:spcBef>
                <a:spcPts val="0"/>
              </a:spcBef>
              <a:spcAft>
                <a:spcPts val="0"/>
              </a:spcAft>
              <a:buClr>
                <a:srgbClr val="4285F3"/>
              </a:buClr>
              <a:buSzPts val="2400"/>
              <a:buNone/>
              <a:defRPr sz="2400">
                <a:solidFill>
                  <a:srgbClr val="4285F3"/>
                </a:solidFill>
              </a:defRPr>
            </a:lvl2pPr>
            <a:lvl3pPr lvl="2" rtl="0" algn="ctr">
              <a:spcBef>
                <a:spcPts val="0"/>
              </a:spcBef>
              <a:spcAft>
                <a:spcPts val="0"/>
              </a:spcAft>
              <a:buClr>
                <a:srgbClr val="4285F3"/>
              </a:buClr>
              <a:buSzPts val="2400"/>
              <a:buNone/>
              <a:defRPr sz="2400">
                <a:solidFill>
                  <a:srgbClr val="4285F3"/>
                </a:solidFill>
              </a:defRPr>
            </a:lvl3pPr>
            <a:lvl4pPr lvl="3" rtl="0" algn="ctr">
              <a:spcBef>
                <a:spcPts val="0"/>
              </a:spcBef>
              <a:spcAft>
                <a:spcPts val="0"/>
              </a:spcAft>
              <a:buClr>
                <a:srgbClr val="4285F3"/>
              </a:buClr>
              <a:buSzPts val="2400"/>
              <a:buNone/>
              <a:defRPr sz="2400">
                <a:solidFill>
                  <a:srgbClr val="4285F3"/>
                </a:solidFill>
              </a:defRPr>
            </a:lvl4pPr>
            <a:lvl5pPr lvl="4" rtl="0" algn="ctr">
              <a:spcBef>
                <a:spcPts val="0"/>
              </a:spcBef>
              <a:spcAft>
                <a:spcPts val="0"/>
              </a:spcAft>
              <a:buClr>
                <a:srgbClr val="4285F3"/>
              </a:buClr>
              <a:buSzPts val="2400"/>
              <a:buNone/>
              <a:defRPr sz="2400">
                <a:solidFill>
                  <a:srgbClr val="4285F3"/>
                </a:solidFill>
              </a:defRPr>
            </a:lvl5pPr>
            <a:lvl6pPr lvl="5" rtl="0" algn="ctr">
              <a:spcBef>
                <a:spcPts val="0"/>
              </a:spcBef>
              <a:spcAft>
                <a:spcPts val="0"/>
              </a:spcAft>
              <a:buClr>
                <a:srgbClr val="4285F3"/>
              </a:buClr>
              <a:buSzPts val="2400"/>
              <a:buNone/>
              <a:defRPr sz="2400">
                <a:solidFill>
                  <a:srgbClr val="4285F3"/>
                </a:solidFill>
              </a:defRPr>
            </a:lvl6pPr>
            <a:lvl7pPr lvl="6" rtl="0" algn="ctr">
              <a:spcBef>
                <a:spcPts val="0"/>
              </a:spcBef>
              <a:spcAft>
                <a:spcPts val="0"/>
              </a:spcAft>
              <a:buClr>
                <a:srgbClr val="4285F3"/>
              </a:buClr>
              <a:buSzPts val="2400"/>
              <a:buNone/>
              <a:defRPr sz="2400">
                <a:solidFill>
                  <a:srgbClr val="4285F3"/>
                </a:solidFill>
              </a:defRPr>
            </a:lvl7pPr>
            <a:lvl8pPr lvl="7" rtl="0" algn="ctr">
              <a:spcBef>
                <a:spcPts val="0"/>
              </a:spcBef>
              <a:spcAft>
                <a:spcPts val="0"/>
              </a:spcAft>
              <a:buClr>
                <a:srgbClr val="4285F3"/>
              </a:buClr>
              <a:buSzPts val="2400"/>
              <a:buNone/>
              <a:defRPr sz="2400">
                <a:solidFill>
                  <a:srgbClr val="4285F3"/>
                </a:solidFill>
              </a:defRPr>
            </a:lvl8pPr>
            <a:lvl9pPr lvl="8" rtl="0" algn="ctr">
              <a:spcBef>
                <a:spcPts val="0"/>
              </a:spcBef>
              <a:spcAft>
                <a:spcPts val="0"/>
              </a:spcAft>
              <a:buClr>
                <a:srgbClr val="4285F3"/>
              </a:buClr>
              <a:buSzPts val="2400"/>
              <a:buNone/>
              <a:defRPr sz="2400">
                <a:solidFill>
                  <a:srgbClr val="4285F3"/>
                </a:solidFill>
              </a:defRPr>
            </a:lvl9pPr>
          </a:lstStyle>
          <a:p/>
        </p:txBody>
      </p:sp>
      <p:sp>
        <p:nvSpPr>
          <p:cNvPr id="133" name="Google Shape;133;p17"/>
          <p:cNvSpPr txBox="1"/>
          <p:nvPr>
            <p:ph idx="2" type="title"/>
          </p:nvPr>
        </p:nvSpPr>
        <p:spPr>
          <a:xfrm>
            <a:off x="1837625" y="3262500"/>
            <a:ext cx="5481600" cy="632400"/>
          </a:xfrm>
          <a:prstGeom prst="rect">
            <a:avLst/>
          </a:prstGeom>
        </p:spPr>
        <p:txBody>
          <a:bodyPr anchorCtr="0" anchor="ctr" bIns="91425" lIns="91425" spcFirstLastPara="1" rIns="91425" wrap="square" tIns="91425"/>
          <a:lstStyle>
            <a:lvl1pPr lvl="0" rtl="0" algn="ctr">
              <a:spcBef>
                <a:spcPts val="0"/>
              </a:spcBef>
              <a:spcAft>
                <a:spcPts val="0"/>
              </a:spcAft>
              <a:buClr>
                <a:srgbClr val="80868B"/>
              </a:buClr>
              <a:buSzPts val="1500"/>
              <a:buNone/>
              <a:defRPr sz="1500">
                <a:solidFill>
                  <a:srgbClr val="80868B"/>
                </a:solidFill>
              </a:defRPr>
            </a:lvl1pPr>
            <a:lvl2pPr lvl="1" rtl="0" algn="ctr">
              <a:spcBef>
                <a:spcPts val="0"/>
              </a:spcBef>
              <a:spcAft>
                <a:spcPts val="0"/>
              </a:spcAft>
              <a:buClr>
                <a:srgbClr val="80868B"/>
              </a:buClr>
              <a:buSzPts val="1500"/>
              <a:buNone/>
              <a:defRPr sz="1500">
                <a:solidFill>
                  <a:srgbClr val="80868B"/>
                </a:solidFill>
              </a:defRPr>
            </a:lvl2pPr>
            <a:lvl3pPr lvl="2" rtl="0" algn="ctr">
              <a:spcBef>
                <a:spcPts val="0"/>
              </a:spcBef>
              <a:spcAft>
                <a:spcPts val="0"/>
              </a:spcAft>
              <a:buClr>
                <a:srgbClr val="80868B"/>
              </a:buClr>
              <a:buSzPts val="1500"/>
              <a:buNone/>
              <a:defRPr sz="1500">
                <a:solidFill>
                  <a:srgbClr val="80868B"/>
                </a:solidFill>
              </a:defRPr>
            </a:lvl3pPr>
            <a:lvl4pPr lvl="3" rtl="0" algn="ctr">
              <a:spcBef>
                <a:spcPts val="0"/>
              </a:spcBef>
              <a:spcAft>
                <a:spcPts val="0"/>
              </a:spcAft>
              <a:buClr>
                <a:srgbClr val="80868B"/>
              </a:buClr>
              <a:buSzPts val="1500"/>
              <a:buNone/>
              <a:defRPr sz="1500">
                <a:solidFill>
                  <a:srgbClr val="80868B"/>
                </a:solidFill>
              </a:defRPr>
            </a:lvl4pPr>
            <a:lvl5pPr lvl="4" rtl="0" algn="ctr">
              <a:spcBef>
                <a:spcPts val="0"/>
              </a:spcBef>
              <a:spcAft>
                <a:spcPts val="0"/>
              </a:spcAft>
              <a:buClr>
                <a:srgbClr val="80868B"/>
              </a:buClr>
              <a:buSzPts val="1500"/>
              <a:buNone/>
              <a:defRPr sz="1500">
                <a:solidFill>
                  <a:srgbClr val="80868B"/>
                </a:solidFill>
              </a:defRPr>
            </a:lvl5pPr>
            <a:lvl6pPr lvl="5" rtl="0" algn="ctr">
              <a:spcBef>
                <a:spcPts val="0"/>
              </a:spcBef>
              <a:spcAft>
                <a:spcPts val="0"/>
              </a:spcAft>
              <a:buClr>
                <a:srgbClr val="80868B"/>
              </a:buClr>
              <a:buSzPts val="1500"/>
              <a:buNone/>
              <a:defRPr sz="1500">
                <a:solidFill>
                  <a:srgbClr val="80868B"/>
                </a:solidFill>
              </a:defRPr>
            </a:lvl6pPr>
            <a:lvl7pPr lvl="6" rtl="0" algn="ctr">
              <a:spcBef>
                <a:spcPts val="0"/>
              </a:spcBef>
              <a:spcAft>
                <a:spcPts val="0"/>
              </a:spcAft>
              <a:buClr>
                <a:srgbClr val="80868B"/>
              </a:buClr>
              <a:buSzPts val="1500"/>
              <a:buNone/>
              <a:defRPr sz="1500">
                <a:solidFill>
                  <a:srgbClr val="80868B"/>
                </a:solidFill>
              </a:defRPr>
            </a:lvl7pPr>
            <a:lvl8pPr lvl="7" rtl="0" algn="ctr">
              <a:spcBef>
                <a:spcPts val="0"/>
              </a:spcBef>
              <a:spcAft>
                <a:spcPts val="0"/>
              </a:spcAft>
              <a:buClr>
                <a:srgbClr val="80868B"/>
              </a:buClr>
              <a:buSzPts val="1500"/>
              <a:buNone/>
              <a:defRPr sz="1500">
                <a:solidFill>
                  <a:srgbClr val="80868B"/>
                </a:solidFill>
              </a:defRPr>
            </a:lvl8pPr>
            <a:lvl9pPr lvl="8" rtl="0" algn="ctr">
              <a:spcBef>
                <a:spcPts val="0"/>
              </a:spcBef>
              <a:spcAft>
                <a:spcPts val="0"/>
              </a:spcAft>
              <a:buClr>
                <a:srgbClr val="80868B"/>
              </a:buClr>
              <a:buSzPts val="1500"/>
              <a:buNone/>
              <a:defRPr sz="1500">
                <a:solidFill>
                  <a:srgbClr val="80868B"/>
                </a:solidFill>
              </a:defRPr>
            </a:lvl9pPr>
          </a:lstStyle>
          <a:p/>
        </p:txBody>
      </p:sp>
      <p:sp>
        <p:nvSpPr>
          <p:cNvPr id="134" name="Google Shape;134;p17"/>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rgbClr val="9AA0A6"/>
                </a:solidFill>
                <a:latin typeface="Roboto"/>
                <a:ea typeface="Roboto"/>
                <a:cs typeface="Roboto"/>
                <a:sym typeface="Roboto"/>
              </a:defRPr>
            </a:lvl1pPr>
            <a:lvl2pPr lvl="1" rtl="0" algn="r">
              <a:buNone/>
              <a:defRPr sz="700">
                <a:solidFill>
                  <a:srgbClr val="9AA0A6"/>
                </a:solidFill>
                <a:latin typeface="Roboto"/>
                <a:ea typeface="Roboto"/>
                <a:cs typeface="Roboto"/>
                <a:sym typeface="Roboto"/>
              </a:defRPr>
            </a:lvl2pPr>
            <a:lvl3pPr lvl="2" rtl="0" algn="r">
              <a:buNone/>
              <a:defRPr sz="700">
                <a:solidFill>
                  <a:srgbClr val="9AA0A6"/>
                </a:solidFill>
                <a:latin typeface="Roboto"/>
                <a:ea typeface="Roboto"/>
                <a:cs typeface="Roboto"/>
                <a:sym typeface="Roboto"/>
              </a:defRPr>
            </a:lvl3pPr>
            <a:lvl4pPr lvl="3" rtl="0" algn="r">
              <a:buNone/>
              <a:defRPr sz="700">
                <a:solidFill>
                  <a:srgbClr val="9AA0A6"/>
                </a:solidFill>
                <a:latin typeface="Roboto"/>
                <a:ea typeface="Roboto"/>
                <a:cs typeface="Roboto"/>
                <a:sym typeface="Roboto"/>
              </a:defRPr>
            </a:lvl4pPr>
            <a:lvl5pPr lvl="4" rtl="0" algn="r">
              <a:buNone/>
              <a:defRPr sz="700">
                <a:solidFill>
                  <a:srgbClr val="9AA0A6"/>
                </a:solidFill>
                <a:latin typeface="Roboto"/>
                <a:ea typeface="Roboto"/>
                <a:cs typeface="Roboto"/>
                <a:sym typeface="Roboto"/>
              </a:defRPr>
            </a:lvl5pPr>
            <a:lvl6pPr lvl="5" rtl="0" algn="r">
              <a:buNone/>
              <a:defRPr sz="700">
                <a:solidFill>
                  <a:srgbClr val="9AA0A6"/>
                </a:solidFill>
                <a:latin typeface="Roboto"/>
                <a:ea typeface="Roboto"/>
                <a:cs typeface="Roboto"/>
                <a:sym typeface="Roboto"/>
              </a:defRPr>
            </a:lvl6pPr>
            <a:lvl7pPr lvl="6" rtl="0" algn="r">
              <a:buNone/>
              <a:defRPr sz="700">
                <a:solidFill>
                  <a:srgbClr val="9AA0A6"/>
                </a:solidFill>
                <a:latin typeface="Roboto"/>
                <a:ea typeface="Roboto"/>
                <a:cs typeface="Roboto"/>
                <a:sym typeface="Roboto"/>
              </a:defRPr>
            </a:lvl7pPr>
            <a:lvl8pPr lvl="7" rtl="0" algn="r">
              <a:buNone/>
              <a:defRPr sz="700">
                <a:solidFill>
                  <a:srgbClr val="9AA0A6"/>
                </a:solidFill>
                <a:latin typeface="Roboto"/>
                <a:ea typeface="Roboto"/>
                <a:cs typeface="Roboto"/>
                <a:sym typeface="Roboto"/>
              </a:defRPr>
            </a:lvl8pPr>
            <a:lvl9pPr lvl="8" rtl="0" algn="r">
              <a:buNone/>
              <a:defRPr sz="700">
                <a:solidFill>
                  <a:srgbClr val="9AA0A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7"/>
          <p:cNvSpPr txBox="1"/>
          <p:nvPr>
            <p:ph idx="3"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rgbClr val="9AA0A6"/>
                </a:solidFill>
                <a:latin typeface="Roboto"/>
                <a:ea typeface="Roboto"/>
                <a:cs typeface="Roboto"/>
                <a:sym typeface="Roboto"/>
              </a:defRPr>
            </a:lvl1pPr>
            <a:lvl2pPr lvl="1" rtl="0">
              <a:buNone/>
              <a:defRPr sz="700">
                <a:solidFill>
                  <a:srgbClr val="9AA0A6"/>
                </a:solidFill>
                <a:latin typeface="Roboto"/>
                <a:ea typeface="Roboto"/>
                <a:cs typeface="Roboto"/>
                <a:sym typeface="Roboto"/>
              </a:defRPr>
            </a:lvl2pPr>
            <a:lvl3pPr lvl="2" rtl="0">
              <a:buNone/>
              <a:defRPr sz="700">
                <a:solidFill>
                  <a:srgbClr val="9AA0A6"/>
                </a:solidFill>
                <a:latin typeface="Roboto"/>
                <a:ea typeface="Roboto"/>
                <a:cs typeface="Roboto"/>
                <a:sym typeface="Roboto"/>
              </a:defRPr>
            </a:lvl3pPr>
            <a:lvl4pPr lvl="3" rtl="0">
              <a:buNone/>
              <a:defRPr sz="700">
                <a:solidFill>
                  <a:srgbClr val="9AA0A6"/>
                </a:solidFill>
                <a:latin typeface="Roboto"/>
                <a:ea typeface="Roboto"/>
                <a:cs typeface="Roboto"/>
                <a:sym typeface="Roboto"/>
              </a:defRPr>
            </a:lvl4pPr>
            <a:lvl5pPr lvl="4" rtl="0">
              <a:buNone/>
              <a:defRPr sz="700">
                <a:solidFill>
                  <a:srgbClr val="9AA0A6"/>
                </a:solidFill>
                <a:latin typeface="Roboto"/>
                <a:ea typeface="Roboto"/>
                <a:cs typeface="Roboto"/>
                <a:sym typeface="Roboto"/>
              </a:defRPr>
            </a:lvl5pPr>
            <a:lvl6pPr lvl="5" rtl="0">
              <a:buNone/>
              <a:defRPr sz="700">
                <a:solidFill>
                  <a:srgbClr val="9AA0A6"/>
                </a:solidFill>
                <a:latin typeface="Roboto"/>
                <a:ea typeface="Roboto"/>
                <a:cs typeface="Roboto"/>
                <a:sym typeface="Roboto"/>
              </a:defRPr>
            </a:lvl6pPr>
            <a:lvl7pPr lvl="6" rtl="0">
              <a:buNone/>
              <a:defRPr sz="700">
                <a:solidFill>
                  <a:srgbClr val="9AA0A6"/>
                </a:solidFill>
                <a:latin typeface="Roboto"/>
                <a:ea typeface="Roboto"/>
                <a:cs typeface="Roboto"/>
                <a:sym typeface="Roboto"/>
              </a:defRPr>
            </a:lvl7pPr>
            <a:lvl8pPr lvl="7" rtl="0">
              <a:buNone/>
              <a:defRPr sz="700">
                <a:solidFill>
                  <a:srgbClr val="9AA0A6"/>
                </a:solidFill>
                <a:latin typeface="Roboto"/>
                <a:ea typeface="Roboto"/>
                <a:cs typeface="Roboto"/>
                <a:sym typeface="Roboto"/>
              </a:defRPr>
            </a:lvl8pPr>
            <a:lvl9pPr lvl="8" rtl="0">
              <a:buNone/>
              <a:defRPr sz="700">
                <a:solidFill>
                  <a:srgbClr val="9AA0A6"/>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pography">
  <p:cSld name="TITLE_6">
    <p:spTree>
      <p:nvGrpSpPr>
        <p:cNvPr id="30" name="Shape 30"/>
        <p:cNvGrpSpPr/>
        <p:nvPr/>
      </p:nvGrpSpPr>
      <p:grpSpPr>
        <a:xfrm>
          <a:off x="0" y="0"/>
          <a:ext cx="0" cy="0"/>
          <a:chOff x="0" y="0"/>
          <a:chExt cx="0" cy="0"/>
        </a:xfrm>
      </p:grpSpPr>
      <p:sp>
        <p:nvSpPr>
          <p:cNvPr id="31" name="Google Shape;31;p3"/>
          <p:cNvSpPr txBox="1"/>
          <p:nvPr/>
        </p:nvSpPr>
        <p:spPr>
          <a:xfrm>
            <a:off x="500400" y="589964"/>
            <a:ext cx="71931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2000">
                <a:solidFill>
                  <a:srgbClr val="212121"/>
                </a:solidFill>
                <a:latin typeface="Google Sans"/>
                <a:ea typeface="Google Sans"/>
                <a:cs typeface="Google Sans"/>
                <a:sym typeface="Google Sans"/>
              </a:rPr>
              <a:t>Google Science Fair Typography</a:t>
            </a:r>
            <a:endParaRPr sz="2000">
              <a:solidFill>
                <a:srgbClr val="212121"/>
              </a:solidFill>
              <a:latin typeface="Google Sans"/>
              <a:ea typeface="Google Sans"/>
              <a:cs typeface="Google Sans"/>
              <a:sym typeface="Google Sans"/>
            </a:endParaRPr>
          </a:p>
        </p:txBody>
      </p:sp>
      <p:sp>
        <p:nvSpPr>
          <p:cNvPr id="32" name="Google Shape;32;p3"/>
          <p:cNvSpPr txBox="1"/>
          <p:nvPr/>
        </p:nvSpPr>
        <p:spPr>
          <a:xfrm>
            <a:off x="4844052" y="2529253"/>
            <a:ext cx="28068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2000">
                <a:solidFill>
                  <a:srgbClr val="9AA0A6"/>
                </a:solidFill>
                <a:latin typeface="Google Sans"/>
                <a:ea typeface="Google Sans"/>
                <a:cs typeface="Google Sans"/>
                <a:sym typeface="Google Sans"/>
              </a:rPr>
              <a:t>Body 1: Primary</a:t>
            </a:r>
            <a:endParaRPr sz="2000">
              <a:solidFill>
                <a:srgbClr val="9AA0A6"/>
              </a:solidFill>
              <a:latin typeface="Google Sans"/>
              <a:ea typeface="Google Sans"/>
              <a:cs typeface="Google Sans"/>
              <a:sym typeface="Google Sans"/>
            </a:endParaRPr>
          </a:p>
        </p:txBody>
      </p:sp>
      <p:sp>
        <p:nvSpPr>
          <p:cNvPr id="33" name="Google Shape;33;p3"/>
          <p:cNvSpPr txBox="1"/>
          <p:nvPr/>
        </p:nvSpPr>
        <p:spPr>
          <a:xfrm>
            <a:off x="543675" y="2415963"/>
            <a:ext cx="37245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3000">
                <a:solidFill>
                  <a:srgbClr val="202124"/>
                </a:solidFill>
                <a:latin typeface="Google Sans"/>
                <a:ea typeface="Google Sans"/>
                <a:cs typeface="Google Sans"/>
                <a:sym typeface="Google Sans"/>
              </a:rPr>
              <a:t>Headline 2</a:t>
            </a:r>
            <a:endParaRPr sz="3000">
              <a:solidFill>
                <a:srgbClr val="202124"/>
              </a:solidFill>
              <a:latin typeface="Google Sans"/>
              <a:ea typeface="Google Sans"/>
              <a:cs typeface="Google Sans"/>
              <a:sym typeface="Google Sans"/>
            </a:endParaRPr>
          </a:p>
        </p:txBody>
      </p:sp>
      <p:sp>
        <p:nvSpPr>
          <p:cNvPr id="34" name="Google Shape;34;p3"/>
          <p:cNvSpPr txBox="1"/>
          <p:nvPr/>
        </p:nvSpPr>
        <p:spPr>
          <a:xfrm>
            <a:off x="543675" y="2875525"/>
            <a:ext cx="25350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800">
                <a:solidFill>
                  <a:srgbClr val="9E9E9E"/>
                </a:solidFill>
                <a:latin typeface="Google Sans"/>
                <a:ea typeface="Google Sans"/>
                <a:cs typeface="Google Sans"/>
                <a:sym typeface="Google Sans"/>
              </a:rPr>
              <a:t>Google Sans </a:t>
            </a:r>
            <a:r>
              <a:rPr lang="en" sz="800">
                <a:solidFill>
                  <a:srgbClr val="9AA0A6"/>
                </a:solidFill>
                <a:latin typeface="Google Sans"/>
                <a:ea typeface="Google Sans"/>
                <a:cs typeface="Google Sans"/>
                <a:sym typeface="Google Sans"/>
              </a:rPr>
              <a:t>Normal</a:t>
            </a:r>
            <a:r>
              <a:rPr lang="en" sz="800">
                <a:solidFill>
                  <a:srgbClr val="9E9E9E"/>
                </a:solidFill>
                <a:latin typeface="Google Sans"/>
                <a:ea typeface="Google Sans"/>
                <a:cs typeface="Google Sans"/>
                <a:sym typeface="Google Sans"/>
              </a:rPr>
              <a:t> 30 pt </a:t>
            </a:r>
            <a:r>
              <a:rPr lang="en" sz="800">
                <a:solidFill>
                  <a:srgbClr val="9E9E9E"/>
                </a:solidFill>
                <a:latin typeface="Google Sans"/>
                <a:ea typeface="Google Sans"/>
                <a:cs typeface="Google Sans"/>
                <a:sym typeface="Google Sans"/>
              </a:rPr>
              <a:t> / single spacing</a:t>
            </a:r>
            <a:endParaRPr sz="800">
              <a:solidFill>
                <a:srgbClr val="9E9E9E"/>
              </a:solidFill>
              <a:latin typeface="Google Sans"/>
              <a:ea typeface="Google Sans"/>
              <a:cs typeface="Google Sans"/>
              <a:sym typeface="Google Sans"/>
            </a:endParaRPr>
          </a:p>
          <a:p>
            <a:pPr indent="0" lvl="0" marL="0" rtl="0" algn="l">
              <a:lnSpc>
                <a:spcPct val="120000"/>
              </a:lnSpc>
              <a:spcBef>
                <a:spcPts val="1600"/>
              </a:spcBef>
              <a:spcAft>
                <a:spcPts val="1600"/>
              </a:spcAft>
              <a:buNone/>
            </a:pPr>
            <a:r>
              <a:t/>
            </a:r>
            <a:endParaRPr sz="800">
              <a:solidFill>
                <a:srgbClr val="9E9E9E"/>
              </a:solidFill>
              <a:latin typeface="Google Sans"/>
              <a:ea typeface="Google Sans"/>
              <a:cs typeface="Google Sans"/>
              <a:sym typeface="Google Sans"/>
            </a:endParaRPr>
          </a:p>
        </p:txBody>
      </p:sp>
      <p:sp>
        <p:nvSpPr>
          <p:cNvPr id="35" name="Google Shape;35;p3"/>
          <p:cNvSpPr txBox="1"/>
          <p:nvPr/>
        </p:nvSpPr>
        <p:spPr>
          <a:xfrm>
            <a:off x="543675" y="3350900"/>
            <a:ext cx="24546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2000">
                <a:solidFill>
                  <a:srgbClr val="202124"/>
                </a:solidFill>
                <a:latin typeface="Google Sans"/>
                <a:ea typeface="Google Sans"/>
                <a:cs typeface="Google Sans"/>
                <a:sym typeface="Google Sans"/>
              </a:rPr>
              <a:t>Headline 3: Primary</a:t>
            </a:r>
            <a:endParaRPr sz="2000">
              <a:solidFill>
                <a:srgbClr val="202124"/>
              </a:solidFill>
              <a:latin typeface="Google Sans"/>
              <a:ea typeface="Google Sans"/>
              <a:cs typeface="Google Sans"/>
              <a:sym typeface="Google Sans"/>
            </a:endParaRPr>
          </a:p>
        </p:txBody>
      </p:sp>
      <p:sp>
        <p:nvSpPr>
          <p:cNvPr id="36" name="Google Shape;36;p3"/>
          <p:cNvSpPr txBox="1"/>
          <p:nvPr/>
        </p:nvSpPr>
        <p:spPr>
          <a:xfrm>
            <a:off x="543675" y="4224775"/>
            <a:ext cx="24546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500">
                <a:solidFill>
                  <a:srgbClr val="202124"/>
                </a:solidFill>
                <a:latin typeface="Google Sans"/>
                <a:ea typeface="Google Sans"/>
                <a:cs typeface="Google Sans"/>
                <a:sym typeface="Google Sans"/>
              </a:rPr>
              <a:t>Headline 4: Dense content</a:t>
            </a:r>
            <a:endParaRPr sz="1500">
              <a:solidFill>
                <a:srgbClr val="202124"/>
              </a:solidFill>
              <a:latin typeface="Google Sans"/>
              <a:ea typeface="Google Sans"/>
              <a:cs typeface="Google Sans"/>
              <a:sym typeface="Google Sans"/>
            </a:endParaRPr>
          </a:p>
        </p:txBody>
      </p:sp>
      <p:sp>
        <p:nvSpPr>
          <p:cNvPr id="37" name="Google Shape;37;p3"/>
          <p:cNvSpPr txBox="1"/>
          <p:nvPr/>
        </p:nvSpPr>
        <p:spPr>
          <a:xfrm>
            <a:off x="4844052" y="3418525"/>
            <a:ext cx="28818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500">
                <a:solidFill>
                  <a:srgbClr val="9AA0A6"/>
                </a:solidFill>
                <a:latin typeface="Google Sans"/>
                <a:ea typeface="Google Sans"/>
                <a:cs typeface="Google Sans"/>
                <a:sym typeface="Google Sans"/>
              </a:rPr>
              <a:t>Body 2: Dense content</a:t>
            </a:r>
            <a:endParaRPr sz="1500">
              <a:solidFill>
                <a:srgbClr val="9AA0A6"/>
              </a:solidFill>
              <a:latin typeface="Google Sans"/>
              <a:ea typeface="Google Sans"/>
              <a:cs typeface="Google Sans"/>
              <a:sym typeface="Google Sans"/>
            </a:endParaRPr>
          </a:p>
        </p:txBody>
      </p:sp>
      <p:sp>
        <p:nvSpPr>
          <p:cNvPr id="38" name="Google Shape;38;p3"/>
          <p:cNvSpPr txBox="1"/>
          <p:nvPr/>
        </p:nvSpPr>
        <p:spPr>
          <a:xfrm>
            <a:off x="4844050" y="4356775"/>
            <a:ext cx="18291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700">
                <a:solidFill>
                  <a:srgbClr val="9AA0A6"/>
                </a:solidFill>
                <a:latin typeface="Roboto"/>
                <a:ea typeface="Roboto"/>
                <a:cs typeface="Roboto"/>
                <a:sym typeface="Roboto"/>
              </a:rPr>
              <a:t>Body 3: Footer</a:t>
            </a:r>
            <a:endParaRPr sz="700">
              <a:solidFill>
                <a:srgbClr val="9AA0A6"/>
              </a:solidFill>
              <a:latin typeface="Roboto"/>
              <a:ea typeface="Roboto"/>
              <a:cs typeface="Roboto"/>
              <a:sym typeface="Roboto"/>
            </a:endParaRPr>
          </a:p>
        </p:txBody>
      </p:sp>
      <p:sp>
        <p:nvSpPr>
          <p:cNvPr id="39" name="Google Shape;39;p3"/>
          <p:cNvSpPr txBox="1"/>
          <p:nvPr/>
        </p:nvSpPr>
        <p:spPr>
          <a:xfrm>
            <a:off x="543675" y="3708575"/>
            <a:ext cx="28068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E9E9E"/>
                </a:solidFill>
                <a:latin typeface="Google Sans"/>
                <a:ea typeface="Google Sans"/>
                <a:cs typeface="Google Sans"/>
                <a:sym typeface="Google Sans"/>
              </a:rPr>
              <a:t>Google Sans </a:t>
            </a:r>
            <a:r>
              <a:rPr lang="en" sz="800">
                <a:solidFill>
                  <a:srgbClr val="9AA0A6"/>
                </a:solidFill>
                <a:latin typeface="Google Sans"/>
                <a:ea typeface="Google Sans"/>
                <a:cs typeface="Google Sans"/>
                <a:sym typeface="Google Sans"/>
              </a:rPr>
              <a:t>Normal</a:t>
            </a:r>
            <a:r>
              <a:rPr lang="en" sz="800">
                <a:solidFill>
                  <a:srgbClr val="9E9E9E"/>
                </a:solidFill>
                <a:latin typeface="Google Sans"/>
                <a:ea typeface="Google Sans"/>
                <a:cs typeface="Google Sans"/>
                <a:sym typeface="Google Sans"/>
              </a:rPr>
              <a:t> 20 pt  / 1.2 spacing</a:t>
            </a:r>
            <a:endParaRPr sz="800">
              <a:solidFill>
                <a:srgbClr val="9E9E9E"/>
              </a:solidFill>
              <a:latin typeface="Google Sans"/>
              <a:ea typeface="Google Sans"/>
              <a:cs typeface="Google Sans"/>
              <a:sym typeface="Google Sans"/>
            </a:endParaRPr>
          </a:p>
        </p:txBody>
      </p:sp>
      <p:sp>
        <p:nvSpPr>
          <p:cNvPr id="40" name="Google Shape;40;p3"/>
          <p:cNvSpPr txBox="1"/>
          <p:nvPr/>
        </p:nvSpPr>
        <p:spPr>
          <a:xfrm>
            <a:off x="543675" y="4553150"/>
            <a:ext cx="24846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800">
                <a:solidFill>
                  <a:srgbClr val="9E9E9E"/>
                </a:solidFill>
                <a:latin typeface="Google Sans"/>
                <a:ea typeface="Google Sans"/>
                <a:cs typeface="Google Sans"/>
                <a:sym typeface="Google Sans"/>
              </a:rPr>
              <a:t>Google Sans </a:t>
            </a:r>
            <a:r>
              <a:rPr lang="en" sz="800">
                <a:solidFill>
                  <a:srgbClr val="9AA0A6"/>
                </a:solidFill>
                <a:latin typeface="Google Sans"/>
                <a:ea typeface="Google Sans"/>
                <a:cs typeface="Google Sans"/>
                <a:sym typeface="Google Sans"/>
              </a:rPr>
              <a:t>Normal</a:t>
            </a:r>
            <a:r>
              <a:rPr lang="en" sz="800">
                <a:solidFill>
                  <a:srgbClr val="9E9E9E"/>
                </a:solidFill>
                <a:latin typeface="Google Sans"/>
                <a:ea typeface="Google Sans"/>
                <a:cs typeface="Google Sans"/>
                <a:sym typeface="Google Sans"/>
              </a:rPr>
              <a:t> 15pt </a:t>
            </a:r>
            <a:r>
              <a:rPr lang="en" sz="800">
                <a:solidFill>
                  <a:srgbClr val="9E9E9E"/>
                </a:solidFill>
                <a:latin typeface="Google Sans"/>
                <a:ea typeface="Google Sans"/>
                <a:cs typeface="Google Sans"/>
                <a:sym typeface="Google Sans"/>
              </a:rPr>
              <a:t> / 1.2 spacing</a:t>
            </a:r>
            <a:endParaRPr sz="800">
              <a:solidFill>
                <a:srgbClr val="9E9E9E"/>
              </a:solidFill>
              <a:latin typeface="Google Sans"/>
              <a:ea typeface="Google Sans"/>
              <a:cs typeface="Google Sans"/>
              <a:sym typeface="Google Sans"/>
            </a:endParaRPr>
          </a:p>
          <a:p>
            <a:pPr indent="0" lvl="0" marL="0" rtl="0" algn="l">
              <a:lnSpc>
                <a:spcPct val="120000"/>
              </a:lnSpc>
              <a:spcBef>
                <a:spcPts val="1600"/>
              </a:spcBef>
              <a:spcAft>
                <a:spcPts val="1600"/>
              </a:spcAft>
              <a:buNone/>
            </a:pPr>
            <a:r>
              <a:t/>
            </a:r>
            <a:endParaRPr sz="800">
              <a:solidFill>
                <a:srgbClr val="9E9E9E"/>
              </a:solidFill>
              <a:latin typeface="Google Sans"/>
              <a:ea typeface="Google Sans"/>
              <a:cs typeface="Google Sans"/>
              <a:sym typeface="Google Sans"/>
            </a:endParaRPr>
          </a:p>
        </p:txBody>
      </p:sp>
      <p:sp>
        <p:nvSpPr>
          <p:cNvPr id="41" name="Google Shape;41;p3"/>
          <p:cNvSpPr txBox="1"/>
          <p:nvPr/>
        </p:nvSpPr>
        <p:spPr>
          <a:xfrm>
            <a:off x="4844050" y="2875525"/>
            <a:ext cx="25350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800">
                <a:solidFill>
                  <a:srgbClr val="9AA0A6"/>
                </a:solidFill>
                <a:latin typeface="Google Sans"/>
                <a:ea typeface="Google Sans"/>
                <a:cs typeface="Google Sans"/>
                <a:sym typeface="Google Sans"/>
              </a:rPr>
              <a:t>Google Sans </a:t>
            </a:r>
            <a:r>
              <a:rPr lang="en" sz="800">
                <a:solidFill>
                  <a:srgbClr val="9AA0A6"/>
                </a:solidFill>
                <a:latin typeface="Google Sans"/>
                <a:ea typeface="Google Sans"/>
                <a:cs typeface="Google Sans"/>
                <a:sym typeface="Google Sans"/>
              </a:rPr>
              <a:t>Normal</a:t>
            </a:r>
            <a:r>
              <a:rPr lang="en" sz="800">
                <a:solidFill>
                  <a:srgbClr val="9AA0A6"/>
                </a:solidFill>
                <a:latin typeface="Google Sans"/>
                <a:ea typeface="Google Sans"/>
                <a:cs typeface="Google Sans"/>
                <a:sym typeface="Google Sans"/>
              </a:rPr>
              <a:t> 20 pt  </a:t>
            </a:r>
            <a:r>
              <a:rPr lang="en" sz="800">
                <a:solidFill>
                  <a:srgbClr val="9E9E9E"/>
                </a:solidFill>
                <a:latin typeface="Google Sans"/>
                <a:ea typeface="Google Sans"/>
                <a:cs typeface="Google Sans"/>
                <a:sym typeface="Google Sans"/>
              </a:rPr>
              <a:t>/ 1.2 spacing</a:t>
            </a:r>
            <a:endParaRPr sz="800">
              <a:solidFill>
                <a:srgbClr val="9E9E9E"/>
              </a:solidFill>
              <a:latin typeface="Google Sans"/>
              <a:ea typeface="Google Sans"/>
              <a:cs typeface="Google Sans"/>
              <a:sym typeface="Google Sans"/>
            </a:endParaRPr>
          </a:p>
          <a:p>
            <a:pPr indent="0" lvl="0" marL="0" rtl="0" algn="l">
              <a:lnSpc>
                <a:spcPct val="120000"/>
              </a:lnSpc>
              <a:spcBef>
                <a:spcPts val="1600"/>
              </a:spcBef>
              <a:spcAft>
                <a:spcPts val="1600"/>
              </a:spcAft>
              <a:buNone/>
            </a:pPr>
            <a:r>
              <a:t/>
            </a:r>
            <a:endParaRPr sz="800">
              <a:solidFill>
                <a:srgbClr val="9AA0A6"/>
              </a:solidFill>
              <a:latin typeface="Google Sans"/>
              <a:ea typeface="Google Sans"/>
              <a:cs typeface="Google Sans"/>
              <a:sym typeface="Google Sans"/>
            </a:endParaRPr>
          </a:p>
        </p:txBody>
      </p:sp>
      <p:sp>
        <p:nvSpPr>
          <p:cNvPr id="42" name="Google Shape;42;p3"/>
          <p:cNvSpPr txBox="1"/>
          <p:nvPr/>
        </p:nvSpPr>
        <p:spPr>
          <a:xfrm>
            <a:off x="4844050" y="3708575"/>
            <a:ext cx="21141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800">
                <a:solidFill>
                  <a:srgbClr val="9AA0A6"/>
                </a:solidFill>
                <a:latin typeface="Google Sans"/>
                <a:ea typeface="Google Sans"/>
                <a:cs typeface="Google Sans"/>
                <a:sym typeface="Google Sans"/>
              </a:rPr>
              <a:t>Google Sans Normal 15 pt </a:t>
            </a:r>
            <a:r>
              <a:rPr lang="en" sz="800">
                <a:solidFill>
                  <a:srgbClr val="9E9E9E"/>
                </a:solidFill>
                <a:latin typeface="Google Sans"/>
                <a:ea typeface="Google Sans"/>
                <a:cs typeface="Google Sans"/>
                <a:sym typeface="Google Sans"/>
              </a:rPr>
              <a:t> / 1.2 spacing</a:t>
            </a:r>
            <a:endParaRPr sz="800">
              <a:solidFill>
                <a:srgbClr val="9E9E9E"/>
              </a:solidFill>
              <a:latin typeface="Google Sans"/>
              <a:ea typeface="Google Sans"/>
              <a:cs typeface="Google Sans"/>
              <a:sym typeface="Google Sans"/>
            </a:endParaRPr>
          </a:p>
          <a:p>
            <a:pPr indent="0" lvl="0" marL="0" rtl="0" algn="l">
              <a:lnSpc>
                <a:spcPct val="120000"/>
              </a:lnSpc>
              <a:spcBef>
                <a:spcPts val="1600"/>
              </a:spcBef>
              <a:spcAft>
                <a:spcPts val="1600"/>
              </a:spcAft>
              <a:buNone/>
            </a:pPr>
            <a:r>
              <a:t/>
            </a:r>
            <a:endParaRPr sz="800">
              <a:solidFill>
                <a:srgbClr val="9AA0A6"/>
              </a:solidFill>
              <a:latin typeface="Google Sans"/>
              <a:ea typeface="Google Sans"/>
              <a:cs typeface="Google Sans"/>
              <a:sym typeface="Google Sans"/>
            </a:endParaRPr>
          </a:p>
        </p:txBody>
      </p:sp>
      <p:sp>
        <p:nvSpPr>
          <p:cNvPr id="43" name="Google Shape;43;p3"/>
          <p:cNvSpPr txBox="1"/>
          <p:nvPr/>
        </p:nvSpPr>
        <p:spPr>
          <a:xfrm>
            <a:off x="4844050" y="4553161"/>
            <a:ext cx="13764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800">
                <a:solidFill>
                  <a:srgbClr val="9AA0A6"/>
                </a:solidFill>
                <a:latin typeface="Google Sans"/>
                <a:ea typeface="Google Sans"/>
                <a:cs typeface="Google Sans"/>
                <a:sym typeface="Google Sans"/>
              </a:rPr>
              <a:t>Roboto</a:t>
            </a:r>
            <a:r>
              <a:rPr lang="en" sz="800">
                <a:solidFill>
                  <a:srgbClr val="9AA0A6"/>
                </a:solidFill>
                <a:latin typeface="Google Sans"/>
                <a:ea typeface="Google Sans"/>
                <a:cs typeface="Google Sans"/>
                <a:sym typeface="Google Sans"/>
              </a:rPr>
              <a:t> Normal 7 pt</a:t>
            </a:r>
            <a:endParaRPr sz="800">
              <a:solidFill>
                <a:srgbClr val="9AA0A6"/>
              </a:solidFill>
              <a:latin typeface="Google Sans"/>
              <a:ea typeface="Google Sans"/>
              <a:cs typeface="Google Sans"/>
              <a:sym typeface="Google Sans"/>
            </a:endParaRPr>
          </a:p>
        </p:txBody>
      </p:sp>
      <p:sp>
        <p:nvSpPr>
          <p:cNvPr id="44" name="Google Shape;44;p3"/>
          <p:cNvSpPr txBox="1"/>
          <p:nvPr/>
        </p:nvSpPr>
        <p:spPr>
          <a:xfrm>
            <a:off x="543675" y="1254750"/>
            <a:ext cx="3724500" cy="46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5200">
                <a:solidFill>
                  <a:srgbClr val="202124"/>
                </a:solidFill>
                <a:latin typeface="Google Sans"/>
                <a:ea typeface="Google Sans"/>
                <a:cs typeface="Google Sans"/>
                <a:sym typeface="Google Sans"/>
              </a:rPr>
              <a:t>Headline 1</a:t>
            </a:r>
            <a:endParaRPr sz="5200">
              <a:solidFill>
                <a:srgbClr val="202124"/>
              </a:solidFill>
              <a:latin typeface="Google Sans"/>
              <a:ea typeface="Google Sans"/>
              <a:cs typeface="Google Sans"/>
              <a:sym typeface="Google Sans"/>
            </a:endParaRPr>
          </a:p>
        </p:txBody>
      </p:sp>
      <p:sp>
        <p:nvSpPr>
          <p:cNvPr id="45" name="Google Shape;45;p3"/>
          <p:cNvSpPr txBox="1"/>
          <p:nvPr/>
        </p:nvSpPr>
        <p:spPr>
          <a:xfrm>
            <a:off x="543675" y="2004925"/>
            <a:ext cx="25350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800">
                <a:solidFill>
                  <a:srgbClr val="9E9E9E"/>
                </a:solidFill>
                <a:latin typeface="Google Sans"/>
                <a:ea typeface="Google Sans"/>
                <a:cs typeface="Google Sans"/>
                <a:sym typeface="Google Sans"/>
              </a:rPr>
              <a:t>Google Sans </a:t>
            </a:r>
            <a:r>
              <a:rPr lang="en" sz="800">
                <a:solidFill>
                  <a:srgbClr val="9AA0A6"/>
                </a:solidFill>
                <a:latin typeface="Google Sans"/>
                <a:ea typeface="Google Sans"/>
                <a:cs typeface="Google Sans"/>
                <a:sym typeface="Google Sans"/>
              </a:rPr>
              <a:t>Normal</a:t>
            </a:r>
            <a:r>
              <a:rPr lang="en" sz="800">
                <a:solidFill>
                  <a:srgbClr val="9E9E9E"/>
                </a:solidFill>
                <a:latin typeface="Google Sans"/>
                <a:ea typeface="Google Sans"/>
                <a:cs typeface="Google Sans"/>
                <a:sym typeface="Google Sans"/>
              </a:rPr>
              <a:t> 52 pt  / single spacing</a:t>
            </a:r>
            <a:endParaRPr sz="800">
              <a:solidFill>
                <a:srgbClr val="9E9E9E"/>
              </a:solidFill>
              <a:latin typeface="Google Sans"/>
              <a:ea typeface="Google Sans"/>
              <a:cs typeface="Google Sans"/>
              <a:sym typeface="Google Sans"/>
            </a:endParaRPr>
          </a:p>
          <a:p>
            <a:pPr indent="0" lvl="0" marL="0" rtl="0" algn="l">
              <a:lnSpc>
                <a:spcPct val="120000"/>
              </a:lnSpc>
              <a:spcBef>
                <a:spcPts val="1600"/>
              </a:spcBef>
              <a:spcAft>
                <a:spcPts val="1600"/>
              </a:spcAft>
              <a:buNone/>
            </a:pPr>
            <a:r>
              <a:t/>
            </a:r>
            <a:endParaRPr sz="800">
              <a:solidFill>
                <a:srgbClr val="9E9E9E"/>
              </a:solidFill>
              <a:latin typeface="Google Sans"/>
              <a:ea typeface="Google Sans"/>
              <a:cs typeface="Google Sans"/>
              <a:sym typeface="Google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1">
  <p:cSld name="TITLE_5">
    <p:spTree>
      <p:nvGrpSpPr>
        <p:cNvPr id="46" name="Shape 46"/>
        <p:cNvGrpSpPr/>
        <p:nvPr/>
      </p:nvGrpSpPr>
      <p:grpSpPr>
        <a:xfrm>
          <a:off x="0" y="0"/>
          <a:ext cx="0" cy="0"/>
          <a:chOff x="0" y="0"/>
          <a:chExt cx="0" cy="0"/>
        </a:xfrm>
      </p:grpSpPr>
      <p:pic>
        <p:nvPicPr>
          <p:cNvPr id="47" name="Google Shape;47;p4"/>
          <p:cNvPicPr preferRelativeResize="0"/>
          <p:nvPr/>
        </p:nvPicPr>
        <p:blipFill>
          <a:blip r:embed="rId2">
            <a:alphaModFix/>
          </a:blip>
          <a:stretch>
            <a:fillRect/>
          </a:stretch>
        </p:blipFill>
        <p:spPr>
          <a:xfrm>
            <a:off x="1678574" y="1399325"/>
            <a:ext cx="5786850" cy="21976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p:cSld name="TITLE_1_1">
    <p:spTree>
      <p:nvGrpSpPr>
        <p:cNvPr id="48" name="Shape 48"/>
        <p:cNvGrpSpPr/>
        <p:nvPr/>
      </p:nvGrpSpPr>
      <p:grpSpPr>
        <a:xfrm>
          <a:off x="0" y="0"/>
          <a:ext cx="0" cy="0"/>
          <a:chOff x="0" y="0"/>
          <a:chExt cx="0" cy="0"/>
        </a:xfrm>
      </p:grpSpPr>
      <p:pic>
        <p:nvPicPr>
          <p:cNvPr id="49" name="Google Shape;49;p5"/>
          <p:cNvPicPr preferRelativeResize="0"/>
          <p:nvPr/>
        </p:nvPicPr>
        <p:blipFill>
          <a:blip r:embed="rId2">
            <a:alphaModFix/>
          </a:blip>
          <a:stretch>
            <a:fillRect/>
          </a:stretch>
        </p:blipFill>
        <p:spPr>
          <a:xfrm>
            <a:off x="3651075" y="4216775"/>
            <a:ext cx="1841852" cy="699500"/>
          </a:xfrm>
          <a:prstGeom prst="rect">
            <a:avLst/>
          </a:prstGeom>
          <a:noFill/>
          <a:ln>
            <a:noFill/>
          </a:ln>
        </p:spPr>
      </p:pic>
      <p:sp>
        <p:nvSpPr>
          <p:cNvPr id="50" name="Google Shape;50;p5"/>
          <p:cNvSpPr txBox="1"/>
          <p:nvPr>
            <p:ph type="ctrTitle"/>
          </p:nvPr>
        </p:nvSpPr>
        <p:spPr>
          <a:xfrm>
            <a:off x="1216050" y="2188432"/>
            <a:ext cx="6711900" cy="2052600"/>
          </a:xfrm>
          <a:prstGeom prst="rect">
            <a:avLst/>
          </a:prstGeom>
        </p:spPr>
        <p:txBody>
          <a:bodyPr anchorCtr="0" anchor="t" bIns="91425" lIns="91425" spcFirstLastPara="1" rIns="91425" wrap="square" tIns="91425"/>
          <a:lstStyle>
            <a:lvl1pPr lvl="0" rtl="0" algn="ctr">
              <a:lnSpc>
                <a:spcPct val="120000"/>
              </a:lnSpc>
              <a:spcBef>
                <a:spcPts val="0"/>
              </a:spcBef>
              <a:spcAft>
                <a:spcPts val="0"/>
              </a:spcAft>
              <a:buSzPts val="4800"/>
              <a:buNone/>
              <a:defRPr sz="4800"/>
            </a:lvl1pPr>
            <a:lvl2pPr lvl="1" rtl="0" algn="ctr">
              <a:lnSpc>
                <a:spcPct val="120000"/>
              </a:lnSpc>
              <a:spcBef>
                <a:spcPts val="0"/>
              </a:spcBef>
              <a:spcAft>
                <a:spcPts val="0"/>
              </a:spcAft>
              <a:buSzPts val="4800"/>
              <a:buNone/>
              <a:defRPr sz="4800"/>
            </a:lvl2pPr>
            <a:lvl3pPr lvl="2" rtl="0" algn="ctr">
              <a:lnSpc>
                <a:spcPct val="120000"/>
              </a:lnSpc>
              <a:spcBef>
                <a:spcPts val="0"/>
              </a:spcBef>
              <a:spcAft>
                <a:spcPts val="0"/>
              </a:spcAft>
              <a:buSzPts val="4800"/>
              <a:buNone/>
              <a:defRPr sz="4800"/>
            </a:lvl3pPr>
            <a:lvl4pPr lvl="3" rtl="0" algn="ctr">
              <a:lnSpc>
                <a:spcPct val="120000"/>
              </a:lnSpc>
              <a:spcBef>
                <a:spcPts val="0"/>
              </a:spcBef>
              <a:spcAft>
                <a:spcPts val="0"/>
              </a:spcAft>
              <a:buSzPts val="4800"/>
              <a:buNone/>
              <a:defRPr sz="4800"/>
            </a:lvl4pPr>
            <a:lvl5pPr lvl="4" rtl="0" algn="ctr">
              <a:lnSpc>
                <a:spcPct val="120000"/>
              </a:lnSpc>
              <a:spcBef>
                <a:spcPts val="0"/>
              </a:spcBef>
              <a:spcAft>
                <a:spcPts val="0"/>
              </a:spcAft>
              <a:buSzPts val="4800"/>
              <a:buNone/>
              <a:defRPr sz="4800"/>
            </a:lvl5pPr>
            <a:lvl6pPr lvl="5" rtl="0" algn="ctr">
              <a:lnSpc>
                <a:spcPct val="120000"/>
              </a:lnSpc>
              <a:spcBef>
                <a:spcPts val="0"/>
              </a:spcBef>
              <a:spcAft>
                <a:spcPts val="0"/>
              </a:spcAft>
              <a:buSzPts val="4800"/>
              <a:buNone/>
              <a:defRPr sz="4800"/>
            </a:lvl6pPr>
            <a:lvl7pPr lvl="6" rtl="0" algn="ctr">
              <a:lnSpc>
                <a:spcPct val="120000"/>
              </a:lnSpc>
              <a:spcBef>
                <a:spcPts val="0"/>
              </a:spcBef>
              <a:spcAft>
                <a:spcPts val="0"/>
              </a:spcAft>
              <a:buSzPts val="4800"/>
              <a:buNone/>
              <a:defRPr sz="4800"/>
            </a:lvl7pPr>
            <a:lvl8pPr lvl="7" rtl="0" algn="ctr">
              <a:lnSpc>
                <a:spcPct val="120000"/>
              </a:lnSpc>
              <a:spcBef>
                <a:spcPts val="0"/>
              </a:spcBef>
              <a:spcAft>
                <a:spcPts val="0"/>
              </a:spcAft>
              <a:buSzPts val="4800"/>
              <a:buNone/>
              <a:defRPr sz="4800"/>
            </a:lvl8pPr>
            <a:lvl9pPr lvl="8" rtl="0" algn="ctr">
              <a:lnSpc>
                <a:spcPct val="120000"/>
              </a:lnSpc>
              <a:spcBef>
                <a:spcPts val="0"/>
              </a:spcBef>
              <a:spcAft>
                <a:spcPts val="0"/>
              </a:spcAft>
              <a:buSzPts val="4800"/>
              <a:buNone/>
              <a:defRPr sz="4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Branded Typeface">
  <p:cSld name="SECTION_HEADER_1">
    <p:spTree>
      <p:nvGrpSpPr>
        <p:cNvPr id="51" name="Shape 51"/>
        <p:cNvGrpSpPr/>
        <p:nvPr/>
      </p:nvGrpSpPr>
      <p:grpSpPr>
        <a:xfrm>
          <a:off x="0" y="0"/>
          <a:ext cx="0" cy="0"/>
          <a:chOff x="0" y="0"/>
          <a:chExt cx="0" cy="0"/>
        </a:xfrm>
      </p:grpSpPr>
      <p:sp>
        <p:nvSpPr>
          <p:cNvPr id="52" name="Google Shape;52;p6"/>
          <p:cNvSpPr txBox="1"/>
          <p:nvPr>
            <p:ph type="title"/>
          </p:nvPr>
        </p:nvSpPr>
        <p:spPr>
          <a:xfrm>
            <a:off x="612450" y="2150850"/>
            <a:ext cx="7920000" cy="8418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53" name="Google Shape;53;p6"/>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rgbClr val="9AA0A6"/>
                </a:solidFill>
                <a:latin typeface="Roboto"/>
                <a:ea typeface="Roboto"/>
                <a:cs typeface="Roboto"/>
                <a:sym typeface="Roboto"/>
              </a:defRPr>
            </a:lvl1pPr>
            <a:lvl2pPr lvl="1" rtl="0" algn="r">
              <a:buNone/>
              <a:defRPr sz="700">
                <a:solidFill>
                  <a:srgbClr val="9AA0A6"/>
                </a:solidFill>
                <a:latin typeface="Roboto"/>
                <a:ea typeface="Roboto"/>
                <a:cs typeface="Roboto"/>
                <a:sym typeface="Roboto"/>
              </a:defRPr>
            </a:lvl2pPr>
            <a:lvl3pPr lvl="2" rtl="0" algn="r">
              <a:buNone/>
              <a:defRPr sz="700">
                <a:solidFill>
                  <a:srgbClr val="9AA0A6"/>
                </a:solidFill>
                <a:latin typeface="Roboto"/>
                <a:ea typeface="Roboto"/>
                <a:cs typeface="Roboto"/>
                <a:sym typeface="Roboto"/>
              </a:defRPr>
            </a:lvl3pPr>
            <a:lvl4pPr lvl="3" rtl="0" algn="r">
              <a:buNone/>
              <a:defRPr sz="700">
                <a:solidFill>
                  <a:srgbClr val="9AA0A6"/>
                </a:solidFill>
                <a:latin typeface="Roboto"/>
                <a:ea typeface="Roboto"/>
                <a:cs typeface="Roboto"/>
                <a:sym typeface="Roboto"/>
              </a:defRPr>
            </a:lvl4pPr>
            <a:lvl5pPr lvl="4" rtl="0" algn="r">
              <a:buNone/>
              <a:defRPr sz="700">
                <a:solidFill>
                  <a:srgbClr val="9AA0A6"/>
                </a:solidFill>
                <a:latin typeface="Roboto"/>
                <a:ea typeface="Roboto"/>
                <a:cs typeface="Roboto"/>
                <a:sym typeface="Roboto"/>
              </a:defRPr>
            </a:lvl5pPr>
            <a:lvl6pPr lvl="5" rtl="0" algn="r">
              <a:buNone/>
              <a:defRPr sz="700">
                <a:solidFill>
                  <a:srgbClr val="9AA0A6"/>
                </a:solidFill>
                <a:latin typeface="Roboto"/>
                <a:ea typeface="Roboto"/>
                <a:cs typeface="Roboto"/>
                <a:sym typeface="Roboto"/>
              </a:defRPr>
            </a:lvl6pPr>
            <a:lvl7pPr lvl="6" rtl="0" algn="r">
              <a:buNone/>
              <a:defRPr sz="700">
                <a:solidFill>
                  <a:srgbClr val="9AA0A6"/>
                </a:solidFill>
                <a:latin typeface="Roboto"/>
                <a:ea typeface="Roboto"/>
                <a:cs typeface="Roboto"/>
                <a:sym typeface="Roboto"/>
              </a:defRPr>
            </a:lvl7pPr>
            <a:lvl8pPr lvl="7" rtl="0" algn="r">
              <a:buNone/>
              <a:defRPr sz="700">
                <a:solidFill>
                  <a:srgbClr val="9AA0A6"/>
                </a:solidFill>
                <a:latin typeface="Roboto"/>
                <a:ea typeface="Roboto"/>
                <a:cs typeface="Roboto"/>
                <a:sym typeface="Roboto"/>
              </a:defRPr>
            </a:lvl8pPr>
            <a:lvl9pPr lvl="8" rtl="0" algn="r">
              <a:buNone/>
              <a:defRPr sz="700">
                <a:solidFill>
                  <a:srgbClr val="9AA0A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6"/>
          <p:cNvSpPr txBox="1"/>
          <p:nvPr>
            <p:ph idx="2"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rgbClr val="9AA0A6"/>
                </a:solidFill>
                <a:latin typeface="Roboto"/>
                <a:ea typeface="Roboto"/>
                <a:cs typeface="Roboto"/>
                <a:sym typeface="Roboto"/>
              </a:defRPr>
            </a:lvl1pPr>
            <a:lvl2pPr lvl="1" rtl="0">
              <a:buNone/>
              <a:defRPr sz="700">
                <a:solidFill>
                  <a:srgbClr val="9AA0A6"/>
                </a:solidFill>
                <a:latin typeface="Roboto"/>
                <a:ea typeface="Roboto"/>
                <a:cs typeface="Roboto"/>
                <a:sym typeface="Roboto"/>
              </a:defRPr>
            </a:lvl2pPr>
            <a:lvl3pPr lvl="2" rtl="0">
              <a:buNone/>
              <a:defRPr sz="700">
                <a:solidFill>
                  <a:srgbClr val="9AA0A6"/>
                </a:solidFill>
                <a:latin typeface="Roboto"/>
                <a:ea typeface="Roboto"/>
                <a:cs typeface="Roboto"/>
                <a:sym typeface="Roboto"/>
              </a:defRPr>
            </a:lvl3pPr>
            <a:lvl4pPr lvl="3" rtl="0">
              <a:buNone/>
              <a:defRPr sz="700">
                <a:solidFill>
                  <a:srgbClr val="9AA0A6"/>
                </a:solidFill>
                <a:latin typeface="Roboto"/>
                <a:ea typeface="Roboto"/>
                <a:cs typeface="Roboto"/>
                <a:sym typeface="Roboto"/>
              </a:defRPr>
            </a:lvl4pPr>
            <a:lvl5pPr lvl="4" rtl="0">
              <a:buNone/>
              <a:defRPr sz="700">
                <a:solidFill>
                  <a:srgbClr val="9AA0A6"/>
                </a:solidFill>
                <a:latin typeface="Roboto"/>
                <a:ea typeface="Roboto"/>
                <a:cs typeface="Roboto"/>
                <a:sym typeface="Roboto"/>
              </a:defRPr>
            </a:lvl5pPr>
            <a:lvl6pPr lvl="5" rtl="0">
              <a:buNone/>
              <a:defRPr sz="700">
                <a:solidFill>
                  <a:srgbClr val="9AA0A6"/>
                </a:solidFill>
                <a:latin typeface="Roboto"/>
                <a:ea typeface="Roboto"/>
                <a:cs typeface="Roboto"/>
                <a:sym typeface="Roboto"/>
              </a:defRPr>
            </a:lvl6pPr>
            <a:lvl7pPr lvl="6" rtl="0">
              <a:buNone/>
              <a:defRPr sz="700">
                <a:solidFill>
                  <a:srgbClr val="9AA0A6"/>
                </a:solidFill>
                <a:latin typeface="Roboto"/>
                <a:ea typeface="Roboto"/>
                <a:cs typeface="Roboto"/>
                <a:sym typeface="Roboto"/>
              </a:defRPr>
            </a:lvl7pPr>
            <a:lvl8pPr lvl="7" rtl="0">
              <a:buNone/>
              <a:defRPr sz="700">
                <a:solidFill>
                  <a:srgbClr val="9AA0A6"/>
                </a:solidFill>
                <a:latin typeface="Roboto"/>
                <a:ea typeface="Roboto"/>
                <a:cs typeface="Roboto"/>
                <a:sym typeface="Roboto"/>
              </a:defRPr>
            </a:lvl8pPr>
            <a:lvl9pPr lvl="8" rtl="0">
              <a:buNone/>
              <a:defRPr sz="700">
                <a:solidFill>
                  <a:srgbClr val="9AA0A6"/>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3 + Body 1" type="tx">
  <p:cSld name="TITLE_AND_BODY">
    <p:spTree>
      <p:nvGrpSpPr>
        <p:cNvPr id="55" name="Shape 55"/>
        <p:cNvGrpSpPr/>
        <p:nvPr/>
      </p:nvGrpSpPr>
      <p:grpSpPr>
        <a:xfrm>
          <a:off x="0" y="0"/>
          <a:ext cx="0" cy="0"/>
          <a:chOff x="0" y="0"/>
          <a:chExt cx="0" cy="0"/>
        </a:xfrm>
      </p:grpSpPr>
      <p:sp>
        <p:nvSpPr>
          <p:cNvPr id="56" name="Google Shape;56;p7"/>
          <p:cNvSpPr txBox="1"/>
          <p:nvPr>
            <p:ph type="title"/>
          </p:nvPr>
        </p:nvSpPr>
        <p:spPr>
          <a:xfrm>
            <a:off x="500400" y="970700"/>
            <a:ext cx="8024400" cy="464700"/>
          </a:xfrm>
          <a:prstGeom prst="rect">
            <a:avLst/>
          </a:prstGeom>
        </p:spPr>
        <p:txBody>
          <a:bodyPr anchorCtr="0" anchor="t" bIns="91425" lIns="91425" spcFirstLastPara="1" rIns="91425" wrap="square" tIns="91425"/>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7" name="Google Shape;57;p7"/>
          <p:cNvSpPr txBox="1"/>
          <p:nvPr>
            <p:ph idx="1" type="body"/>
          </p:nvPr>
        </p:nvSpPr>
        <p:spPr>
          <a:xfrm>
            <a:off x="500400" y="1598540"/>
            <a:ext cx="6810900" cy="2772600"/>
          </a:xfrm>
          <a:prstGeom prst="rect">
            <a:avLst/>
          </a:prstGeom>
        </p:spPr>
        <p:txBody>
          <a:bodyPr anchorCtr="0" anchor="t" bIns="91425" lIns="91425" spcFirstLastPara="1" rIns="91425" wrap="square" tIns="91425"/>
          <a:lstStyle>
            <a:lvl1pPr indent="-323850" lvl="0" marL="457200" rtl="0">
              <a:lnSpc>
                <a:spcPct val="130000"/>
              </a:lnSpc>
              <a:spcBef>
                <a:spcPts val="0"/>
              </a:spcBef>
              <a:spcAft>
                <a:spcPts val="0"/>
              </a:spcAft>
              <a:buSzPts val="1500"/>
              <a:buChar char="●"/>
              <a:defRPr sz="1500"/>
            </a:lvl1pPr>
            <a:lvl2pPr indent="-323850" lvl="1" marL="914400" rtl="0">
              <a:spcBef>
                <a:spcPts val="1600"/>
              </a:spcBef>
              <a:spcAft>
                <a:spcPts val="0"/>
              </a:spcAft>
              <a:buSzPts val="1500"/>
              <a:buChar char="○"/>
              <a:defRPr sz="1500"/>
            </a:lvl2pPr>
            <a:lvl3pPr indent="-323850" lvl="2" marL="1371600" rtl="0">
              <a:spcBef>
                <a:spcPts val="1600"/>
              </a:spcBef>
              <a:spcAft>
                <a:spcPts val="0"/>
              </a:spcAft>
              <a:buSzPts val="1500"/>
              <a:buChar char="■"/>
              <a:defRPr sz="1500"/>
            </a:lvl3pPr>
            <a:lvl4pPr indent="-323850" lvl="3" marL="1828800" rtl="0">
              <a:spcBef>
                <a:spcPts val="1600"/>
              </a:spcBef>
              <a:spcAft>
                <a:spcPts val="0"/>
              </a:spcAft>
              <a:buSzPts val="1500"/>
              <a:buChar char="●"/>
              <a:defRPr sz="1500"/>
            </a:lvl4pPr>
            <a:lvl5pPr indent="-323850" lvl="4" marL="2286000" rtl="0">
              <a:spcBef>
                <a:spcPts val="1600"/>
              </a:spcBef>
              <a:spcAft>
                <a:spcPts val="0"/>
              </a:spcAft>
              <a:buSzPts val="1500"/>
              <a:buChar char="○"/>
              <a:defRPr sz="1500"/>
            </a:lvl5pPr>
            <a:lvl6pPr indent="-323850" lvl="5" marL="2743200" rtl="0">
              <a:spcBef>
                <a:spcPts val="1600"/>
              </a:spcBef>
              <a:spcAft>
                <a:spcPts val="0"/>
              </a:spcAft>
              <a:buSzPts val="1500"/>
              <a:buChar char="■"/>
              <a:defRPr sz="1500"/>
            </a:lvl6pPr>
            <a:lvl7pPr indent="-323850" lvl="6" marL="3200400" rtl="0">
              <a:spcBef>
                <a:spcPts val="1600"/>
              </a:spcBef>
              <a:spcAft>
                <a:spcPts val="0"/>
              </a:spcAft>
              <a:buSzPts val="1500"/>
              <a:buChar char="●"/>
              <a:defRPr sz="1500"/>
            </a:lvl7pPr>
            <a:lvl8pPr indent="-323850" lvl="7" marL="3657600" rtl="0">
              <a:spcBef>
                <a:spcPts val="1600"/>
              </a:spcBef>
              <a:spcAft>
                <a:spcPts val="0"/>
              </a:spcAft>
              <a:buSzPts val="1500"/>
              <a:buChar char="○"/>
              <a:defRPr sz="1500"/>
            </a:lvl8pPr>
            <a:lvl9pPr indent="-323850" lvl="8" marL="4114800" rtl="0">
              <a:spcBef>
                <a:spcPts val="1600"/>
              </a:spcBef>
              <a:spcAft>
                <a:spcPts val="1600"/>
              </a:spcAft>
              <a:buSzPts val="1500"/>
              <a:buChar char="■"/>
              <a:defRPr sz="1500"/>
            </a:lvl9pPr>
          </a:lstStyle>
          <a:p/>
        </p:txBody>
      </p:sp>
      <p:sp>
        <p:nvSpPr>
          <p:cNvPr id="58" name="Google Shape;58;p7"/>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rgbClr val="9AA0A6"/>
                </a:solidFill>
                <a:latin typeface="Roboto"/>
                <a:ea typeface="Roboto"/>
                <a:cs typeface="Roboto"/>
                <a:sym typeface="Roboto"/>
              </a:defRPr>
            </a:lvl1pPr>
            <a:lvl2pPr lvl="1" rtl="0" algn="r">
              <a:buNone/>
              <a:defRPr sz="700">
                <a:solidFill>
                  <a:srgbClr val="9AA0A6"/>
                </a:solidFill>
                <a:latin typeface="Roboto"/>
                <a:ea typeface="Roboto"/>
                <a:cs typeface="Roboto"/>
                <a:sym typeface="Roboto"/>
              </a:defRPr>
            </a:lvl2pPr>
            <a:lvl3pPr lvl="2" rtl="0" algn="r">
              <a:buNone/>
              <a:defRPr sz="700">
                <a:solidFill>
                  <a:srgbClr val="9AA0A6"/>
                </a:solidFill>
                <a:latin typeface="Roboto"/>
                <a:ea typeface="Roboto"/>
                <a:cs typeface="Roboto"/>
                <a:sym typeface="Roboto"/>
              </a:defRPr>
            </a:lvl3pPr>
            <a:lvl4pPr lvl="3" rtl="0" algn="r">
              <a:buNone/>
              <a:defRPr sz="700">
                <a:solidFill>
                  <a:srgbClr val="9AA0A6"/>
                </a:solidFill>
                <a:latin typeface="Roboto"/>
                <a:ea typeface="Roboto"/>
                <a:cs typeface="Roboto"/>
                <a:sym typeface="Roboto"/>
              </a:defRPr>
            </a:lvl4pPr>
            <a:lvl5pPr lvl="4" rtl="0" algn="r">
              <a:buNone/>
              <a:defRPr sz="700">
                <a:solidFill>
                  <a:srgbClr val="9AA0A6"/>
                </a:solidFill>
                <a:latin typeface="Roboto"/>
                <a:ea typeface="Roboto"/>
                <a:cs typeface="Roboto"/>
                <a:sym typeface="Roboto"/>
              </a:defRPr>
            </a:lvl5pPr>
            <a:lvl6pPr lvl="5" rtl="0" algn="r">
              <a:buNone/>
              <a:defRPr sz="700">
                <a:solidFill>
                  <a:srgbClr val="9AA0A6"/>
                </a:solidFill>
                <a:latin typeface="Roboto"/>
                <a:ea typeface="Roboto"/>
                <a:cs typeface="Roboto"/>
                <a:sym typeface="Roboto"/>
              </a:defRPr>
            </a:lvl6pPr>
            <a:lvl7pPr lvl="6" rtl="0" algn="r">
              <a:buNone/>
              <a:defRPr sz="700">
                <a:solidFill>
                  <a:srgbClr val="9AA0A6"/>
                </a:solidFill>
                <a:latin typeface="Roboto"/>
                <a:ea typeface="Roboto"/>
                <a:cs typeface="Roboto"/>
                <a:sym typeface="Roboto"/>
              </a:defRPr>
            </a:lvl7pPr>
            <a:lvl8pPr lvl="7" rtl="0" algn="r">
              <a:buNone/>
              <a:defRPr sz="700">
                <a:solidFill>
                  <a:srgbClr val="9AA0A6"/>
                </a:solidFill>
                <a:latin typeface="Roboto"/>
                <a:ea typeface="Roboto"/>
                <a:cs typeface="Roboto"/>
                <a:sym typeface="Roboto"/>
              </a:defRPr>
            </a:lvl8pPr>
            <a:lvl9pPr lvl="8" rtl="0" algn="r">
              <a:buNone/>
              <a:defRPr sz="700">
                <a:solidFill>
                  <a:srgbClr val="9AA0A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7"/>
          <p:cNvSpPr txBox="1"/>
          <p:nvPr>
            <p:ph idx="2"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rgbClr val="9AA0A6"/>
                </a:solidFill>
                <a:latin typeface="Roboto"/>
                <a:ea typeface="Roboto"/>
                <a:cs typeface="Roboto"/>
                <a:sym typeface="Roboto"/>
              </a:defRPr>
            </a:lvl1pPr>
            <a:lvl2pPr lvl="1" rtl="0">
              <a:buNone/>
              <a:defRPr sz="700">
                <a:solidFill>
                  <a:srgbClr val="9AA0A6"/>
                </a:solidFill>
                <a:latin typeface="Roboto"/>
                <a:ea typeface="Roboto"/>
                <a:cs typeface="Roboto"/>
                <a:sym typeface="Roboto"/>
              </a:defRPr>
            </a:lvl2pPr>
            <a:lvl3pPr lvl="2" rtl="0">
              <a:buNone/>
              <a:defRPr sz="700">
                <a:solidFill>
                  <a:srgbClr val="9AA0A6"/>
                </a:solidFill>
                <a:latin typeface="Roboto"/>
                <a:ea typeface="Roboto"/>
                <a:cs typeface="Roboto"/>
                <a:sym typeface="Roboto"/>
              </a:defRPr>
            </a:lvl3pPr>
            <a:lvl4pPr lvl="3" rtl="0">
              <a:buNone/>
              <a:defRPr sz="700">
                <a:solidFill>
                  <a:srgbClr val="9AA0A6"/>
                </a:solidFill>
                <a:latin typeface="Roboto"/>
                <a:ea typeface="Roboto"/>
                <a:cs typeface="Roboto"/>
                <a:sym typeface="Roboto"/>
              </a:defRPr>
            </a:lvl4pPr>
            <a:lvl5pPr lvl="4" rtl="0">
              <a:buNone/>
              <a:defRPr sz="700">
                <a:solidFill>
                  <a:srgbClr val="9AA0A6"/>
                </a:solidFill>
                <a:latin typeface="Roboto"/>
                <a:ea typeface="Roboto"/>
                <a:cs typeface="Roboto"/>
                <a:sym typeface="Roboto"/>
              </a:defRPr>
            </a:lvl5pPr>
            <a:lvl6pPr lvl="5" rtl="0">
              <a:buNone/>
              <a:defRPr sz="700">
                <a:solidFill>
                  <a:srgbClr val="9AA0A6"/>
                </a:solidFill>
                <a:latin typeface="Roboto"/>
                <a:ea typeface="Roboto"/>
                <a:cs typeface="Roboto"/>
                <a:sym typeface="Roboto"/>
              </a:defRPr>
            </a:lvl6pPr>
            <a:lvl7pPr lvl="6" rtl="0">
              <a:buNone/>
              <a:defRPr sz="700">
                <a:solidFill>
                  <a:srgbClr val="9AA0A6"/>
                </a:solidFill>
                <a:latin typeface="Roboto"/>
                <a:ea typeface="Roboto"/>
                <a:cs typeface="Roboto"/>
                <a:sym typeface="Roboto"/>
              </a:defRPr>
            </a:lvl7pPr>
            <a:lvl8pPr lvl="7" rtl="0">
              <a:buNone/>
              <a:defRPr sz="700">
                <a:solidFill>
                  <a:srgbClr val="9AA0A6"/>
                </a:solidFill>
                <a:latin typeface="Roboto"/>
                <a:ea typeface="Roboto"/>
                <a:cs typeface="Roboto"/>
                <a:sym typeface="Roboto"/>
              </a:defRPr>
            </a:lvl8pPr>
            <a:lvl9pPr lvl="8" rtl="0">
              <a:buNone/>
              <a:defRPr sz="700">
                <a:solidFill>
                  <a:srgbClr val="9AA0A6"/>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3 + Body 2">
  <p:cSld name="TITLE_AND_BODY_2">
    <p:spTree>
      <p:nvGrpSpPr>
        <p:cNvPr id="60" name="Shape 60"/>
        <p:cNvGrpSpPr/>
        <p:nvPr/>
      </p:nvGrpSpPr>
      <p:grpSpPr>
        <a:xfrm>
          <a:off x="0" y="0"/>
          <a:ext cx="0" cy="0"/>
          <a:chOff x="0" y="0"/>
          <a:chExt cx="0" cy="0"/>
        </a:xfrm>
      </p:grpSpPr>
      <p:sp>
        <p:nvSpPr>
          <p:cNvPr id="61" name="Google Shape;61;p8"/>
          <p:cNvSpPr txBox="1"/>
          <p:nvPr>
            <p:ph type="title"/>
          </p:nvPr>
        </p:nvSpPr>
        <p:spPr>
          <a:xfrm>
            <a:off x="500400" y="970700"/>
            <a:ext cx="8024400" cy="464700"/>
          </a:xfrm>
          <a:prstGeom prst="rect">
            <a:avLst/>
          </a:prstGeom>
        </p:spPr>
        <p:txBody>
          <a:bodyPr anchorCtr="0" anchor="t" bIns="91425" lIns="91425" spcFirstLastPara="1" rIns="91425" wrap="square" tIns="91425"/>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62" name="Google Shape;62;p8"/>
          <p:cNvSpPr txBox="1"/>
          <p:nvPr>
            <p:ph idx="1" type="body"/>
          </p:nvPr>
        </p:nvSpPr>
        <p:spPr>
          <a:xfrm>
            <a:off x="500400" y="1596964"/>
            <a:ext cx="3653700" cy="2772600"/>
          </a:xfrm>
          <a:prstGeom prst="rect">
            <a:avLst/>
          </a:prstGeom>
        </p:spPr>
        <p:txBody>
          <a:bodyPr anchorCtr="0" anchor="t" bIns="91425" lIns="91425" spcFirstLastPara="1" rIns="91425" wrap="square" tIns="91425"/>
          <a:lstStyle>
            <a:lvl1pPr indent="-323850" lvl="0" marL="457200" rtl="0">
              <a:lnSpc>
                <a:spcPct val="130000"/>
              </a:lnSpc>
              <a:spcBef>
                <a:spcPts val="0"/>
              </a:spcBef>
              <a:spcAft>
                <a:spcPts val="0"/>
              </a:spcAft>
              <a:buSzPts val="1500"/>
              <a:buChar char="●"/>
              <a:defRPr sz="1500"/>
            </a:lvl1pPr>
            <a:lvl2pPr indent="-323850" lvl="1" marL="914400" rtl="0">
              <a:spcBef>
                <a:spcPts val="1600"/>
              </a:spcBef>
              <a:spcAft>
                <a:spcPts val="0"/>
              </a:spcAft>
              <a:buSzPts val="1500"/>
              <a:buChar char="○"/>
              <a:defRPr sz="1500"/>
            </a:lvl2pPr>
            <a:lvl3pPr indent="-323850" lvl="2" marL="1371600" rtl="0">
              <a:spcBef>
                <a:spcPts val="1600"/>
              </a:spcBef>
              <a:spcAft>
                <a:spcPts val="0"/>
              </a:spcAft>
              <a:buSzPts val="1500"/>
              <a:buChar char="■"/>
              <a:defRPr sz="1500"/>
            </a:lvl3pPr>
            <a:lvl4pPr indent="-323850" lvl="3" marL="1828800" rtl="0">
              <a:spcBef>
                <a:spcPts val="1600"/>
              </a:spcBef>
              <a:spcAft>
                <a:spcPts val="0"/>
              </a:spcAft>
              <a:buSzPts val="1500"/>
              <a:buChar char="●"/>
              <a:defRPr sz="1500"/>
            </a:lvl4pPr>
            <a:lvl5pPr indent="-323850" lvl="4" marL="2286000" rtl="0">
              <a:spcBef>
                <a:spcPts val="1600"/>
              </a:spcBef>
              <a:spcAft>
                <a:spcPts val="0"/>
              </a:spcAft>
              <a:buSzPts val="1500"/>
              <a:buChar char="○"/>
              <a:defRPr sz="1500"/>
            </a:lvl5pPr>
            <a:lvl6pPr indent="-323850" lvl="5" marL="2743200" rtl="0">
              <a:spcBef>
                <a:spcPts val="1600"/>
              </a:spcBef>
              <a:spcAft>
                <a:spcPts val="0"/>
              </a:spcAft>
              <a:buSzPts val="1500"/>
              <a:buChar char="■"/>
              <a:defRPr sz="1500"/>
            </a:lvl6pPr>
            <a:lvl7pPr indent="-323850" lvl="6" marL="3200400" rtl="0">
              <a:spcBef>
                <a:spcPts val="1600"/>
              </a:spcBef>
              <a:spcAft>
                <a:spcPts val="0"/>
              </a:spcAft>
              <a:buSzPts val="1500"/>
              <a:buChar char="●"/>
              <a:defRPr sz="1500"/>
            </a:lvl7pPr>
            <a:lvl8pPr indent="-323850" lvl="7" marL="3657600" rtl="0">
              <a:spcBef>
                <a:spcPts val="1600"/>
              </a:spcBef>
              <a:spcAft>
                <a:spcPts val="0"/>
              </a:spcAft>
              <a:buSzPts val="1500"/>
              <a:buChar char="○"/>
              <a:defRPr sz="1500"/>
            </a:lvl8pPr>
            <a:lvl9pPr indent="-323850" lvl="8" marL="4114800" rtl="0">
              <a:spcBef>
                <a:spcPts val="1600"/>
              </a:spcBef>
              <a:spcAft>
                <a:spcPts val="1600"/>
              </a:spcAft>
              <a:buSzPts val="1500"/>
              <a:buChar char="■"/>
              <a:defRPr sz="1500"/>
            </a:lvl9pPr>
          </a:lstStyle>
          <a:p/>
        </p:txBody>
      </p:sp>
      <p:sp>
        <p:nvSpPr>
          <p:cNvPr id="63" name="Google Shape;63;p8"/>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rgbClr val="9AA0A6"/>
                </a:solidFill>
                <a:latin typeface="Roboto"/>
                <a:ea typeface="Roboto"/>
                <a:cs typeface="Roboto"/>
                <a:sym typeface="Roboto"/>
              </a:defRPr>
            </a:lvl1pPr>
            <a:lvl2pPr lvl="1" rtl="0" algn="r">
              <a:buNone/>
              <a:defRPr sz="700">
                <a:solidFill>
                  <a:srgbClr val="9AA0A6"/>
                </a:solidFill>
                <a:latin typeface="Roboto"/>
                <a:ea typeface="Roboto"/>
                <a:cs typeface="Roboto"/>
                <a:sym typeface="Roboto"/>
              </a:defRPr>
            </a:lvl2pPr>
            <a:lvl3pPr lvl="2" rtl="0" algn="r">
              <a:buNone/>
              <a:defRPr sz="700">
                <a:solidFill>
                  <a:srgbClr val="9AA0A6"/>
                </a:solidFill>
                <a:latin typeface="Roboto"/>
                <a:ea typeface="Roboto"/>
                <a:cs typeface="Roboto"/>
                <a:sym typeface="Roboto"/>
              </a:defRPr>
            </a:lvl3pPr>
            <a:lvl4pPr lvl="3" rtl="0" algn="r">
              <a:buNone/>
              <a:defRPr sz="700">
                <a:solidFill>
                  <a:srgbClr val="9AA0A6"/>
                </a:solidFill>
                <a:latin typeface="Roboto"/>
                <a:ea typeface="Roboto"/>
                <a:cs typeface="Roboto"/>
                <a:sym typeface="Roboto"/>
              </a:defRPr>
            </a:lvl4pPr>
            <a:lvl5pPr lvl="4" rtl="0" algn="r">
              <a:buNone/>
              <a:defRPr sz="700">
                <a:solidFill>
                  <a:srgbClr val="9AA0A6"/>
                </a:solidFill>
                <a:latin typeface="Roboto"/>
                <a:ea typeface="Roboto"/>
                <a:cs typeface="Roboto"/>
                <a:sym typeface="Roboto"/>
              </a:defRPr>
            </a:lvl5pPr>
            <a:lvl6pPr lvl="5" rtl="0" algn="r">
              <a:buNone/>
              <a:defRPr sz="700">
                <a:solidFill>
                  <a:srgbClr val="9AA0A6"/>
                </a:solidFill>
                <a:latin typeface="Roboto"/>
                <a:ea typeface="Roboto"/>
                <a:cs typeface="Roboto"/>
                <a:sym typeface="Roboto"/>
              </a:defRPr>
            </a:lvl6pPr>
            <a:lvl7pPr lvl="6" rtl="0" algn="r">
              <a:buNone/>
              <a:defRPr sz="700">
                <a:solidFill>
                  <a:srgbClr val="9AA0A6"/>
                </a:solidFill>
                <a:latin typeface="Roboto"/>
                <a:ea typeface="Roboto"/>
                <a:cs typeface="Roboto"/>
                <a:sym typeface="Roboto"/>
              </a:defRPr>
            </a:lvl7pPr>
            <a:lvl8pPr lvl="7" rtl="0" algn="r">
              <a:buNone/>
              <a:defRPr sz="700">
                <a:solidFill>
                  <a:srgbClr val="9AA0A6"/>
                </a:solidFill>
                <a:latin typeface="Roboto"/>
                <a:ea typeface="Roboto"/>
                <a:cs typeface="Roboto"/>
                <a:sym typeface="Roboto"/>
              </a:defRPr>
            </a:lvl8pPr>
            <a:lvl9pPr lvl="8" rtl="0" algn="r">
              <a:buNone/>
              <a:defRPr sz="700">
                <a:solidFill>
                  <a:srgbClr val="9AA0A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8"/>
          <p:cNvSpPr txBox="1"/>
          <p:nvPr>
            <p:ph idx="2"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rgbClr val="9AA0A6"/>
                </a:solidFill>
                <a:latin typeface="Roboto"/>
                <a:ea typeface="Roboto"/>
                <a:cs typeface="Roboto"/>
                <a:sym typeface="Roboto"/>
              </a:defRPr>
            </a:lvl1pPr>
            <a:lvl2pPr lvl="1" rtl="0">
              <a:buNone/>
              <a:defRPr sz="700">
                <a:solidFill>
                  <a:srgbClr val="9AA0A6"/>
                </a:solidFill>
                <a:latin typeface="Roboto"/>
                <a:ea typeface="Roboto"/>
                <a:cs typeface="Roboto"/>
                <a:sym typeface="Roboto"/>
              </a:defRPr>
            </a:lvl2pPr>
            <a:lvl3pPr lvl="2" rtl="0">
              <a:buNone/>
              <a:defRPr sz="700">
                <a:solidFill>
                  <a:srgbClr val="9AA0A6"/>
                </a:solidFill>
                <a:latin typeface="Roboto"/>
                <a:ea typeface="Roboto"/>
                <a:cs typeface="Roboto"/>
                <a:sym typeface="Roboto"/>
              </a:defRPr>
            </a:lvl3pPr>
            <a:lvl4pPr lvl="3" rtl="0">
              <a:buNone/>
              <a:defRPr sz="700">
                <a:solidFill>
                  <a:srgbClr val="9AA0A6"/>
                </a:solidFill>
                <a:latin typeface="Roboto"/>
                <a:ea typeface="Roboto"/>
                <a:cs typeface="Roboto"/>
                <a:sym typeface="Roboto"/>
              </a:defRPr>
            </a:lvl4pPr>
            <a:lvl5pPr lvl="4" rtl="0">
              <a:buNone/>
              <a:defRPr sz="700">
                <a:solidFill>
                  <a:srgbClr val="9AA0A6"/>
                </a:solidFill>
                <a:latin typeface="Roboto"/>
                <a:ea typeface="Roboto"/>
                <a:cs typeface="Roboto"/>
                <a:sym typeface="Roboto"/>
              </a:defRPr>
            </a:lvl5pPr>
            <a:lvl6pPr lvl="5" rtl="0">
              <a:buNone/>
              <a:defRPr sz="700">
                <a:solidFill>
                  <a:srgbClr val="9AA0A6"/>
                </a:solidFill>
                <a:latin typeface="Roboto"/>
                <a:ea typeface="Roboto"/>
                <a:cs typeface="Roboto"/>
                <a:sym typeface="Roboto"/>
              </a:defRPr>
            </a:lvl6pPr>
            <a:lvl7pPr lvl="6" rtl="0">
              <a:buNone/>
              <a:defRPr sz="700">
                <a:solidFill>
                  <a:srgbClr val="9AA0A6"/>
                </a:solidFill>
                <a:latin typeface="Roboto"/>
                <a:ea typeface="Roboto"/>
                <a:cs typeface="Roboto"/>
                <a:sym typeface="Roboto"/>
              </a:defRPr>
            </a:lvl7pPr>
            <a:lvl8pPr lvl="7" rtl="0">
              <a:buNone/>
              <a:defRPr sz="700">
                <a:solidFill>
                  <a:srgbClr val="9AA0A6"/>
                </a:solidFill>
                <a:latin typeface="Roboto"/>
                <a:ea typeface="Roboto"/>
                <a:cs typeface="Roboto"/>
                <a:sym typeface="Roboto"/>
              </a:defRPr>
            </a:lvl8pPr>
            <a:lvl9pPr lvl="8" rtl="0">
              <a:buNone/>
              <a:defRPr sz="700">
                <a:solidFill>
                  <a:srgbClr val="9AA0A6"/>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2 + Body2">
  <p:cSld name="TITLE_AND_BODY_1_1">
    <p:bg>
      <p:bgPr>
        <a:solidFill>
          <a:srgbClr val="4285F3"/>
        </a:solidFill>
      </p:bgPr>
    </p:bg>
    <p:spTree>
      <p:nvGrpSpPr>
        <p:cNvPr id="65" name="Shape 65"/>
        <p:cNvGrpSpPr/>
        <p:nvPr/>
      </p:nvGrpSpPr>
      <p:grpSpPr>
        <a:xfrm>
          <a:off x="0" y="0"/>
          <a:ext cx="0" cy="0"/>
          <a:chOff x="0" y="0"/>
          <a:chExt cx="0" cy="0"/>
        </a:xfrm>
      </p:grpSpPr>
      <p:sp>
        <p:nvSpPr>
          <p:cNvPr id="66" name="Google Shape;66;p9"/>
          <p:cNvSpPr txBox="1"/>
          <p:nvPr>
            <p:ph type="title"/>
          </p:nvPr>
        </p:nvSpPr>
        <p:spPr>
          <a:xfrm>
            <a:off x="604900" y="437650"/>
            <a:ext cx="7923600" cy="36444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rgbClr val="4285F3"/>
              </a:buClr>
              <a:buSzPts val="3000"/>
              <a:buNone/>
              <a:defRPr sz="3000">
                <a:solidFill>
                  <a:srgbClr val="4285F3"/>
                </a:solidFill>
              </a:defRPr>
            </a:lvl2pPr>
            <a:lvl3pPr lvl="2" rtl="0" algn="ctr">
              <a:spcBef>
                <a:spcPts val="0"/>
              </a:spcBef>
              <a:spcAft>
                <a:spcPts val="0"/>
              </a:spcAft>
              <a:buClr>
                <a:srgbClr val="4285F3"/>
              </a:buClr>
              <a:buSzPts val="3000"/>
              <a:buNone/>
              <a:defRPr sz="3000">
                <a:solidFill>
                  <a:srgbClr val="4285F3"/>
                </a:solidFill>
              </a:defRPr>
            </a:lvl3pPr>
            <a:lvl4pPr lvl="3" rtl="0" algn="ctr">
              <a:spcBef>
                <a:spcPts val="0"/>
              </a:spcBef>
              <a:spcAft>
                <a:spcPts val="0"/>
              </a:spcAft>
              <a:buClr>
                <a:srgbClr val="4285F3"/>
              </a:buClr>
              <a:buSzPts val="3000"/>
              <a:buNone/>
              <a:defRPr sz="3000">
                <a:solidFill>
                  <a:srgbClr val="4285F3"/>
                </a:solidFill>
              </a:defRPr>
            </a:lvl4pPr>
            <a:lvl5pPr lvl="4" rtl="0" algn="ctr">
              <a:spcBef>
                <a:spcPts val="0"/>
              </a:spcBef>
              <a:spcAft>
                <a:spcPts val="0"/>
              </a:spcAft>
              <a:buClr>
                <a:srgbClr val="4285F3"/>
              </a:buClr>
              <a:buSzPts val="3000"/>
              <a:buNone/>
              <a:defRPr sz="3000">
                <a:solidFill>
                  <a:srgbClr val="4285F3"/>
                </a:solidFill>
              </a:defRPr>
            </a:lvl5pPr>
            <a:lvl6pPr lvl="5" rtl="0" algn="ctr">
              <a:spcBef>
                <a:spcPts val="0"/>
              </a:spcBef>
              <a:spcAft>
                <a:spcPts val="0"/>
              </a:spcAft>
              <a:buClr>
                <a:srgbClr val="4285F3"/>
              </a:buClr>
              <a:buSzPts val="3000"/>
              <a:buNone/>
              <a:defRPr sz="3000">
                <a:solidFill>
                  <a:srgbClr val="4285F3"/>
                </a:solidFill>
              </a:defRPr>
            </a:lvl6pPr>
            <a:lvl7pPr lvl="6" rtl="0" algn="ctr">
              <a:spcBef>
                <a:spcPts val="0"/>
              </a:spcBef>
              <a:spcAft>
                <a:spcPts val="0"/>
              </a:spcAft>
              <a:buClr>
                <a:srgbClr val="4285F3"/>
              </a:buClr>
              <a:buSzPts val="3000"/>
              <a:buNone/>
              <a:defRPr sz="3000">
                <a:solidFill>
                  <a:srgbClr val="4285F3"/>
                </a:solidFill>
              </a:defRPr>
            </a:lvl7pPr>
            <a:lvl8pPr lvl="7" rtl="0" algn="ctr">
              <a:spcBef>
                <a:spcPts val="0"/>
              </a:spcBef>
              <a:spcAft>
                <a:spcPts val="0"/>
              </a:spcAft>
              <a:buClr>
                <a:srgbClr val="4285F3"/>
              </a:buClr>
              <a:buSzPts val="3000"/>
              <a:buNone/>
              <a:defRPr sz="3000">
                <a:solidFill>
                  <a:srgbClr val="4285F3"/>
                </a:solidFill>
              </a:defRPr>
            </a:lvl8pPr>
            <a:lvl9pPr lvl="8" rtl="0" algn="ctr">
              <a:spcBef>
                <a:spcPts val="0"/>
              </a:spcBef>
              <a:spcAft>
                <a:spcPts val="0"/>
              </a:spcAft>
              <a:buClr>
                <a:srgbClr val="4285F3"/>
              </a:buClr>
              <a:buSzPts val="3000"/>
              <a:buNone/>
              <a:defRPr sz="3000">
                <a:solidFill>
                  <a:srgbClr val="4285F3"/>
                </a:solidFill>
              </a:defRPr>
            </a:lvl9pPr>
          </a:lstStyle>
          <a:p/>
        </p:txBody>
      </p:sp>
      <p:sp>
        <p:nvSpPr>
          <p:cNvPr id="67" name="Google Shape;67;p9"/>
          <p:cNvSpPr txBox="1"/>
          <p:nvPr>
            <p:ph idx="2" type="title"/>
          </p:nvPr>
        </p:nvSpPr>
        <p:spPr>
          <a:xfrm>
            <a:off x="604900" y="3836725"/>
            <a:ext cx="7923600" cy="8265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1500"/>
              <a:buNone/>
              <a:defRPr sz="1500">
                <a:solidFill>
                  <a:schemeClr val="lt1"/>
                </a:solidFill>
              </a:defRPr>
            </a:lvl1pPr>
            <a:lvl2pPr lvl="1" rtl="0" algn="ctr">
              <a:spcBef>
                <a:spcPts val="0"/>
              </a:spcBef>
              <a:spcAft>
                <a:spcPts val="0"/>
              </a:spcAft>
              <a:buClr>
                <a:srgbClr val="4285F3"/>
              </a:buClr>
              <a:buSzPts val="1500"/>
              <a:buNone/>
              <a:defRPr sz="1500">
                <a:solidFill>
                  <a:srgbClr val="4285F3"/>
                </a:solidFill>
              </a:defRPr>
            </a:lvl2pPr>
            <a:lvl3pPr lvl="2" rtl="0" algn="ctr">
              <a:spcBef>
                <a:spcPts val="0"/>
              </a:spcBef>
              <a:spcAft>
                <a:spcPts val="0"/>
              </a:spcAft>
              <a:buClr>
                <a:srgbClr val="4285F3"/>
              </a:buClr>
              <a:buSzPts val="1500"/>
              <a:buNone/>
              <a:defRPr sz="1500">
                <a:solidFill>
                  <a:srgbClr val="4285F3"/>
                </a:solidFill>
              </a:defRPr>
            </a:lvl3pPr>
            <a:lvl4pPr lvl="3" rtl="0" algn="ctr">
              <a:spcBef>
                <a:spcPts val="0"/>
              </a:spcBef>
              <a:spcAft>
                <a:spcPts val="0"/>
              </a:spcAft>
              <a:buClr>
                <a:srgbClr val="4285F3"/>
              </a:buClr>
              <a:buSzPts val="1500"/>
              <a:buNone/>
              <a:defRPr sz="1500">
                <a:solidFill>
                  <a:srgbClr val="4285F3"/>
                </a:solidFill>
              </a:defRPr>
            </a:lvl4pPr>
            <a:lvl5pPr lvl="4" rtl="0" algn="ctr">
              <a:spcBef>
                <a:spcPts val="0"/>
              </a:spcBef>
              <a:spcAft>
                <a:spcPts val="0"/>
              </a:spcAft>
              <a:buClr>
                <a:srgbClr val="4285F3"/>
              </a:buClr>
              <a:buSzPts val="1500"/>
              <a:buNone/>
              <a:defRPr sz="1500">
                <a:solidFill>
                  <a:srgbClr val="4285F3"/>
                </a:solidFill>
              </a:defRPr>
            </a:lvl5pPr>
            <a:lvl6pPr lvl="5" rtl="0" algn="ctr">
              <a:spcBef>
                <a:spcPts val="0"/>
              </a:spcBef>
              <a:spcAft>
                <a:spcPts val="0"/>
              </a:spcAft>
              <a:buClr>
                <a:srgbClr val="4285F3"/>
              </a:buClr>
              <a:buSzPts val="1500"/>
              <a:buNone/>
              <a:defRPr sz="1500">
                <a:solidFill>
                  <a:srgbClr val="4285F3"/>
                </a:solidFill>
              </a:defRPr>
            </a:lvl6pPr>
            <a:lvl7pPr lvl="6" rtl="0" algn="ctr">
              <a:spcBef>
                <a:spcPts val="0"/>
              </a:spcBef>
              <a:spcAft>
                <a:spcPts val="0"/>
              </a:spcAft>
              <a:buClr>
                <a:srgbClr val="4285F3"/>
              </a:buClr>
              <a:buSzPts val="1500"/>
              <a:buNone/>
              <a:defRPr sz="1500">
                <a:solidFill>
                  <a:srgbClr val="4285F3"/>
                </a:solidFill>
              </a:defRPr>
            </a:lvl7pPr>
            <a:lvl8pPr lvl="7" rtl="0" algn="ctr">
              <a:spcBef>
                <a:spcPts val="0"/>
              </a:spcBef>
              <a:spcAft>
                <a:spcPts val="0"/>
              </a:spcAft>
              <a:buClr>
                <a:srgbClr val="4285F3"/>
              </a:buClr>
              <a:buSzPts val="1500"/>
              <a:buNone/>
              <a:defRPr sz="1500">
                <a:solidFill>
                  <a:srgbClr val="4285F3"/>
                </a:solidFill>
              </a:defRPr>
            </a:lvl8pPr>
            <a:lvl9pPr lvl="8" rtl="0" algn="ctr">
              <a:spcBef>
                <a:spcPts val="0"/>
              </a:spcBef>
              <a:spcAft>
                <a:spcPts val="0"/>
              </a:spcAft>
              <a:buClr>
                <a:srgbClr val="4285F3"/>
              </a:buClr>
              <a:buSzPts val="1500"/>
              <a:buNone/>
              <a:defRPr sz="1500">
                <a:solidFill>
                  <a:srgbClr val="4285F3"/>
                </a:solidFill>
              </a:defRPr>
            </a:lvl9pPr>
          </a:lstStyle>
          <a:p/>
        </p:txBody>
      </p:sp>
      <p:sp>
        <p:nvSpPr>
          <p:cNvPr id="68" name="Google Shape;68;p9"/>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chemeClr val="lt1"/>
                </a:solidFill>
                <a:latin typeface="Roboto"/>
                <a:ea typeface="Roboto"/>
                <a:cs typeface="Roboto"/>
                <a:sym typeface="Roboto"/>
              </a:defRPr>
            </a:lvl1pPr>
            <a:lvl2pPr lvl="1" rtl="0" algn="r">
              <a:buNone/>
              <a:defRPr sz="700">
                <a:solidFill>
                  <a:schemeClr val="lt1"/>
                </a:solidFill>
                <a:latin typeface="Roboto"/>
                <a:ea typeface="Roboto"/>
                <a:cs typeface="Roboto"/>
                <a:sym typeface="Roboto"/>
              </a:defRPr>
            </a:lvl2pPr>
            <a:lvl3pPr lvl="2" rtl="0" algn="r">
              <a:buNone/>
              <a:defRPr sz="700">
                <a:solidFill>
                  <a:schemeClr val="lt1"/>
                </a:solidFill>
                <a:latin typeface="Roboto"/>
                <a:ea typeface="Roboto"/>
                <a:cs typeface="Roboto"/>
                <a:sym typeface="Roboto"/>
              </a:defRPr>
            </a:lvl3pPr>
            <a:lvl4pPr lvl="3" rtl="0" algn="r">
              <a:buNone/>
              <a:defRPr sz="700">
                <a:solidFill>
                  <a:schemeClr val="lt1"/>
                </a:solidFill>
                <a:latin typeface="Roboto"/>
                <a:ea typeface="Roboto"/>
                <a:cs typeface="Roboto"/>
                <a:sym typeface="Roboto"/>
              </a:defRPr>
            </a:lvl4pPr>
            <a:lvl5pPr lvl="4" rtl="0" algn="r">
              <a:buNone/>
              <a:defRPr sz="700">
                <a:solidFill>
                  <a:schemeClr val="lt1"/>
                </a:solidFill>
                <a:latin typeface="Roboto"/>
                <a:ea typeface="Roboto"/>
                <a:cs typeface="Roboto"/>
                <a:sym typeface="Roboto"/>
              </a:defRPr>
            </a:lvl5pPr>
            <a:lvl6pPr lvl="5" rtl="0" algn="r">
              <a:buNone/>
              <a:defRPr sz="700">
                <a:solidFill>
                  <a:schemeClr val="lt1"/>
                </a:solidFill>
                <a:latin typeface="Roboto"/>
                <a:ea typeface="Roboto"/>
                <a:cs typeface="Roboto"/>
                <a:sym typeface="Roboto"/>
              </a:defRPr>
            </a:lvl6pPr>
            <a:lvl7pPr lvl="6" rtl="0" algn="r">
              <a:buNone/>
              <a:defRPr sz="700">
                <a:solidFill>
                  <a:schemeClr val="lt1"/>
                </a:solidFill>
                <a:latin typeface="Roboto"/>
                <a:ea typeface="Roboto"/>
                <a:cs typeface="Roboto"/>
                <a:sym typeface="Roboto"/>
              </a:defRPr>
            </a:lvl7pPr>
            <a:lvl8pPr lvl="7" rtl="0" algn="r">
              <a:buNone/>
              <a:defRPr sz="700">
                <a:solidFill>
                  <a:schemeClr val="lt1"/>
                </a:solidFill>
                <a:latin typeface="Roboto"/>
                <a:ea typeface="Roboto"/>
                <a:cs typeface="Roboto"/>
                <a:sym typeface="Roboto"/>
              </a:defRPr>
            </a:lvl8pPr>
            <a:lvl9pPr lvl="8" rtl="0" algn="r">
              <a:buNone/>
              <a:defRPr sz="7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9"/>
          <p:cNvSpPr txBox="1"/>
          <p:nvPr>
            <p:ph idx="3"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chemeClr val="lt1"/>
                </a:solidFill>
                <a:latin typeface="Roboto"/>
                <a:ea typeface="Roboto"/>
                <a:cs typeface="Roboto"/>
                <a:sym typeface="Roboto"/>
              </a:defRPr>
            </a:lvl1pPr>
            <a:lvl2pPr lvl="1" rtl="0">
              <a:buNone/>
              <a:defRPr sz="700">
                <a:solidFill>
                  <a:schemeClr val="lt1"/>
                </a:solidFill>
                <a:latin typeface="Roboto"/>
                <a:ea typeface="Roboto"/>
                <a:cs typeface="Roboto"/>
                <a:sym typeface="Roboto"/>
              </a:defRPr>
            </a:lvl2pPr>
            <a:lvl3pPr lvl="2" rtl="0">
              <a:buNone/>
              <a:defRPr sz="700">
                <a:solidFill>
                  <a:schemeClr val="lt1"/>
                </a:solidFill>
                <a:latin typeface="Roboto"/>
                <a:ea typeface="Roboto"/>
                <a:cs typeface="Roboto"/>
                <a:sym typeface="Roboto"/>
              </a:defRPr>
            </a:lvl3pPr>
            <a:lvl4pPr lvl="3" rtl="0">
              <a:buNone/>
              <a:defRPr sz="700">
                <a:solidFill>
                  <a:schemeClr val="lt1"/>
                </a:solidFill>
                <a:latin typeface="Roboto"/>
                <a:ea typeface="Roboto"/>
                <a:cs typeface="Roboto"/>
                <a:sym typeface="Roboto"/>
              </a:defRPr>
            </a:lvl4pPr>
            <a:lvl5pPr lvl="4" rtl="0">
              <a:buNone/>
              <a:defRPr sz="700">
                <a:solidFill>
                  <a:schemeClr val="lt1"/>
                </a:solidFill>
                <a:latin typeface="Roboto"/>
                <a:ea typeface="Roboto"/>
                <a:cs typeface="Roboto"/>
                <a:sym typeface="Roboto"/>
              </a:defRPr>
            </a:lvl5pPr>
            <a:lvl6pPr lvl="5" rtl="0">
              <a:buNone/>
              <a:defRPr sz="700">
                <a:solidFill>
                  <a:schemeClr val="lt1"/>
                </a:solidFill>
                <a:latin typeface="Roboto"/>
                <a:ea typeface="Roboto"/>
                <a:cs typeface="Roboto"/>
                <a:sym typeface="Roboto"/>
              </a:defRPr>
            </a:lvl6pPr>
            <a:lvl7pPr lvl="6" rtl="0">
              <a:buNone/>
              <a:defRPr sz="700">
                <a:solidFill>
                  <a:schemeClr val="lt1"/>
                </a:solidFill>
                <a:latin typeface="Roboto"/>
                <a:ea typeface="Roboto"/>
                <a:cs typeface="Roboto"/>
                <a:sym typeface="Roboto"/>
              </a:defRPr>
            </a:lvl7pPr>
            <a:lvl8pPr lvl="7" rtl="0">
              <a:buNone/>
              <a:defRPr sz="700">
                <a:solidFill>
                  <a:schemeClr val="lt1"/>
                </a:solidFill>
                <a:latin typeface="Roboto"/>
                <a:ea typeface="Roboto"/>
                <a:cs typeface="Roboto"/>
                <a:sym typeface="Roboto"/>
              </a:defRPr>
            </a:lvl8pPr>
            <a:lvl9pPr lvl="8" rtl="0">
              <a:buNone/>
              <a:defRPr sz="700">
                <a:solidFill>
                  <a:schemeClr val="lt1"/>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o">
  <p:cSld name="TITLE_AND_BODY_1_1_1">
    <p:bg>
      <p:bgPr>
        <a:solidFill>
          <a:srgbClr val="292D33"/>
        </a:solidFill>
      </p:bgPr>
    </p:bg>
    <p:spTree>
      <p:nvGrpSpPr>
        <p:cNvPr id="70" name="Shape 70"/>
        <p:cNvGrpSpPr/>
        <p:nvPr/>
      </p:nvGrpSpPr>
      <p:grpSpPr>
        <a:xfrm>
          <a:off x="0" y="0"/>
          <a:ext cx="0" cy="0"/>
          <a:chOff x="0" y="0"/>
          <a:chExt cx="0" cy="0"/>
        </a:xfrm>
      </p:grpSpPr>
      <p:sp>
        <p:nvSpPr>
          <p:cNvPr id="71" name="Google Shape;71;p10"/>
          <p:cNvSpPr txBox="1"/>
          <p:nvPr>
            <p:ph type="title"/>
          </p:nvPr>
        </p:nvSpPr>
        <p:spPr>
          <a:xfrm>
            <a:off x="500400" y="2090650"/>
            <a:ext cx="5969400" cy="572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rgbClr val="4285F3"/>
              </a:buClr>
              <a:buSzPts val="3000"/>
              <a:buNone/>
              <a:defRPr sz="3000">
                <a:solidFill>
                  <a:srgbClr val="4285F3"/>
                </a:solidFill>
              </a:defRPr>
            </a:lvl2pPr>
            <a:lvl3pPr lvl="2" rtl="0">
              <a:spcBef>
                <a:spcPts val="0"/>
              </a:spcBef>
              <a:spcAft>
                <a:spcPts val="0"/>
              </a:spcAft>
              <a:buClr>
                <a:srgbClr val="4285F3"/>
              </a:buClr>
              <a:buSzPts val="3000"/>
              <a:buNone/>
              <a:defRPr sz="3000">
                <a:solidFill>
                  <a:srgbClr val="4285F3"/>
                </a:solidFill>
              </a:defRPr>
            </a:lvl3pPr>
            <a:lvl4pPr lvl="3" rtl="0">
              <a:spcBef>
                <a:spcPts val="0"/>
              </a:spcBef>
              <a:spcAft>
                <a:spcPts val="0"/>
              </a:spcAft>
              <a:buClr>
                <a:srgbClr val="4285F3"/>
              </a:buClr>
              <a:buSzPts val="3000"/>
              <a:buNone/>
              <a:defRPr sz="3000">
                <a:solidFill>
                  <a:srgbClr val="4285F3"/>
                </a:solidFill>
              </a:defRPr>
            </a:lvl4pPr>
            <a:lvl5pPr lvl="4" rtl="0">
              <a:spcBef>
                <a:spcPts val="0"/>
              </a:spcBef>
              <a:spcAft>
                <a:spcPts val="0"/>
              </a:spcAft>
              <a:buClr>
                <a:srgbClr val="4285F3"/>
              </a:buClr>
              <a:buSzPts val="3000"/>
              <a:buNone/>
              <a:defRPr sz="3000">
                <a:solidFill>
                  <a:srgbClr val="4285F3"/>
                </a:solidFill>
              </a:defRPr>
            </a:lvl5pPr>
            <a:lvl6pPr lvl="5" rtl="0">
              <a:spcBef>
                <a:spcPts val="0"/>
              </a:spcBef>
              <a:spcAft>
                <a:spcPts val="0"/>
              </a:spcAft>
              <a:buClr>
                <a:srgbClr val="4285F3"/>
              </a:buClr>
              <a:buSzPts val="3000"/>
              <a:buNone/>
              <a:defRPr sz="3000">
                <a:solidFill>
                  <a:srgbClr val="4285F3"/>
                </a:solidFill>
              </a:defRPr>
            </a:lvl6pPr>
            <a:lvl7pPr lvl="6" rtl="0">
              <a:spcBef>
                <a:spcPts val="0"/>
              </a:spcBef>
              <a:spcAft>
                <a:spcPts val="0"/>
              </a:spcAft>
              <a:buClr>
                <a:srgbClr val="4285F3"/>
              </a:buClr>
              <a:buSzPts val="3000"/>
              <a:buNone/>
              <a:defRPr sz="3000">
                <a:solidFill>
                  <a:srgbClr val="4285F3"/>
                </a:solidFill>
              </a:defRPr>
            </a:lvl7pPr>
            <a:lvl8pPr lvl="7" rtl="0">
              <a:spcBef>
                <a:spcPts val="0"/>
              </a:spcBef>
              <a:spcAft>
                <a:spcPts val="0"/>
              </a:spcAft>
              <a:buClr>
                <a:srgbClr val="4285F3"/>
              </a:buClr>
              <a:buSzPts val="3000"/>
              <a:buNone/>
              <a:defRPr sz="3000">
                <a:solidFill>
                  <a:srgbClr val="4285F3"/>
                </a:solidFill>
              </a:defRPr>
            </a:lvl8pPr>
            <a:lvl9pPr lvl="8" rtl="0">
              <a:spcBef>
                <a:spcPts val="0"/>
              </a:spcBef>
              <a:spcAft>
                <a:spcPts val="0"/>
              </a:spcAft>
              <a:buClr>
                <a:srgbClr val="4285F3"/>
              </a:buClr>
              <a:buSzPts val="3000"/>
              <a:buNone/>
              <a:defRPr sz="3000">
                <a:solidFill>
                  <a:srgbClr val="4285F3"/>
                </a:solidFill>
              </a:defRPr>
            </a:lvl9pPr>
          </a:lstStyle>
          <a:p/>
        </p:txBody>
      </p:sp>
      <p:sp>
        <p:nvSpPr>
          <p:cNvPr id="72" name="Google Shape;72;p10"/>
          <p:cNvSpPr txBox="1"/>
          <p:nvPr>
            <p:ph idx="2" type="title"/>
          </p:nvPr>
        </p:nvSpPr>
        <p:spPr>
          <a:xfrm>
            <a:off x="500400" y="2614650"/>
            <a:ext cx="4926600" cy="572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rgbClr val="4285F3"/>
              </a:buClr>
              <a:buSzPts val="1500"/>
              <a:buNone/>
              <a:defRPr sz="1500">
                <a:solidFill>
                  <a:srgbClr val="4285F3"/>
                </a:solidFill>
              </a:defRPr>
            </a:lvl2pPr>
            <a:lvl3pPr lvl="2" rtl="0">
              <a:spcBef>
                <a:spcPts val="0"/>
              </a:spcBef>
              <a:spcAft>
                <a:spcPts val="0"/>
              </a:spcAft>
              <a:buClr>
                <a:srgbClr val="4285F3"/>
              </a:buClr>
              <a:buSzPts val="1500"/>
              <a:buNone/>
              <a:defRPr sz="1500">
                <a:solidFill>
                  <a:srgbClr val="4285F3"/>
                </a:solidFill>
              </a:defRPr>
            </a:lvl3pPr>
            <a:lvl4pPr lvl="3" rtl="0">
              <a:spcBef>
                <a:spcPts val="0"/>
              </a:spcBef>
              <a:spcAft>
                <a:spcPts val="0"/>
              </a:spcAft>
              <a:buClr>
                <a:srgbClr val="4285F3"/>
              </a:buClr>
              <a:buSzPts val="1500"/>
              <a:buNone/>
              <a:defRPr sz="1500">
                <a:solidFill>
                  <a:srgbClr val="4285F3"/>
                </a:solidFill>
              </a:defRPr>
            </a:lvl4pPr>
            <a:lvl5pPr lvl="4" rtl="0">
              <a:spcBef>
                <a:spcPts val="0"/>
              </a:spcBef>
              <a:spcAft>
                <a:spcPts val="0"/>
              </a:spcAft>
              <a:buClr>
                <a:srgbClr val="4285F3"/>
              </a:buClr>
              <a:buSzPts val="1500"/>
              <a:buNone/>
              <a:defRPr sz="1500">
                <a:solidFill>
                  <a:srgbClr val="4285F3"/>
                </a:solidFill>
              </a:defRPr>
            </a:lvl5pPr>
            <a:lvl6pPr lvl="5" rtl="0">
              <a:spcBef>
                <a:spcPts val="0"/>
              </a:spcBef>
              <a:spcAft>
                <a:spcPts val="0"/>
              </a:spcAft>
              <a:buClr>
                <a:srgbClr val="4285F3"/>
              </a:buClr>
              <a:buSzPts val="1500"/>
              <a:buNone/>
              <a:defRPr sz="1500">
                <a:solidFill>
                  <a:srgbClr val="4285F3"/>
                </a:solidFill>
              </a:defRPr>
            </a:lvl6pPr>
            <a:lvl7pPr lvl="6" rtl="0">
              <a:spcBef>
                <a:spcPts val="0"/>
              </a:spcBef>
              <a:spcAft>
                <a:spcPts val="0"/>
              </a:spcAft>
              <a:buClr>
                <a:srgbClr val="4285F3"/>
              </a:buClr>
              <a:buSzPts val="1500"/>
              <a:buNone/>
              <a:defRPr sz="1500">
                <a:solidFill>
                  <a:srgbClr val="4285F3"/>
                </a:solidFill>
              </a:defRPr>
            </a:lvl7pPr>
            <a:lvl8pPr lvl="7" rtl="0">
              <a:spcBef>
                <a:spcPts val="0"/>
              </a:spcBef>
              <a:spcAft>
                <a:spcPts val="0"/>
              </a:spcAft>
              <a:buClr>
                <a:srgbClr val="4285F3"/>
              </a:buClr>
              <a:buSzPts val="1500"/>
              <a:buNone/>
              <a:defRPr sz="1500">
                <a:solidFill>
                  <a:srgbClr val="4285F3"/>
                </a:solidFill>
              </a:defRPr>
            </a:lvl8pPr>
            <a:lvl9pPr lvl="8" rtl="0">
              <a:spcBef>
                <a:spcPts val="0"/>
              </a:spcBef>
              <a:spcAft>
                <a:spcPts val="0"/>
              </a:spcAft>
              <a:buClr>
                <a:srgbClr val="4285F3"/>
              </a:buClr>
              <a:buSzPts val="1500"/>
              <a:buNone/>
              <a:defRPr sz="1500">
                <a:solidFill>
                  <a:srgbClr val="4285F3"/>
                </a:solidFill>
              </a:defRPr>
            </a:lvl9pPr>
          </a:lstStyle>
          <a:p/>
        </p:txBody>
      </p:sp>
      <p:sp>
        <p:nvSpPr>
          <p:cNvPr id="73" name="Google Shape;73;p10"/>
          <p:cNvSpPr txBox="1"/>
          <p:nvPr>
            <p:ph idx="3" type="title"/>
          </p:nvPr>
        </p:nvSpPr>
        <p:spPr>
          <a:xfrm>
            <a:off x="500400" y="482593"/>
            <a:ext cx="4926600" cy="572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rgbClr val="4285F3"/>
              </a:buClr>
              <a:buSzPts val="1500"/>
              <a:buNone/>
              <a:defRPr sz="1500">
                <a:solidFill>
                  <a:srgbClr val="4285F3"/>
                </a:solidFill>
              </a:defRPr>
            </a:lvl2pPr>
            <a:lvl3pPr lvl="2" rtl="0">
              <a:spcBef>
                <a:spcPts val="0"/>
              </a:spcBef>
              <a:spcAft>
                <a:spcPts val="0"/>
              </a:spcAft>
              <a:buClr>
                <a:srgbClr val="4285F3"/>
              </a:buClr>
              <a:buSzPts val="1500"/>
              <a:buNone/>
              <a:defRPr sz="1500">
                <a:solidFill>
                  <a:srgbClr val="4285F3"/>
                </a:solidFill>
              </a:defRPr>
            </a:lvl3pPr>
            <a:lvl4pPr lvl="3" rtl="0">
              <a:spcBef>
                <a:spcPts val="0"/>
              </a:spcBef>
              <a:spcAft>
                <a:spcPts val="0"/>
              </a:spcAft>
              <a:buClr>
                <a:srgbClr val="4285F3"/>
              </a:buClr>
              <a:buSzPts val="1500"/>
              <a:buNone/>
              <a:defRPr sz="1500">
                <a:solidFill>
                  <a:srgbClr val="4285F3"/>
                </a:solidFill>
              </a:defRPr>
            </a:lvl4pPr>
            <a:lvl5pPr lvl="4" rtl="0">
              <a:spcBef>
                <a:spcPts val="0"/>
              </a:spcBef>
              <a:spcAft>
                <a:spcPts val="0"/>
              </a:spcAft>
              <a:buClr>
                <a:srgbClr val="4285F3"/>
              </a:buClr>
              <a:buSzPts val="1500"/>
              <a:buNone/>
              <a:defRPr sz="1500">
                <a:solidFill>
                  <a:srgbClr val="4285F3"/>
                </a:solidFill>
              </a:defRPr>
            </a:lvl5pPr>
            <a:lvl6pPr lvl="5" rtl="0">
              <a:spcBef>
                <a:spcPts val="0"/>
              </a:spcBef>
              <a:spcAft>
                <a:spcPts val="0"/>
              </a:spcAft>
              <a:buClr>
                <a:srgbClr val="4285F3"/>
              </a:buClr>
              <a:buSzPts val="1500"/>
              <a:buNone/>
              <a:defRPr sz="1500">
                <a:solidFill>
                  <a:srgbClr val="4285F3"/>
                </a:solidFill>
              </a:defRPr>
            </a:lvl6pPr>
            <a:lvl7pPr lvl="6" rtl="0">
              <a:spcBef>
                <a:spcPts val="0"/>
              </a:spcBef>
              <a:spcAft>
                <a:spcPts val="0"/>
              </a:spcAft>
              <a:buClr>
                <a:srgbClr val="4285F3"/>
              </a:buClr>
              <a:buSzPts val="1500"/>
              <a:buNone/>
              <a:defRPr sz="1500">
                <a:solidFill>
                  <a:srgbClr val="4285F3"/>
                </a:solidFill>
              </a:defRPr>
            </a:lvl7pPr>
            <a:lvl8pPr lvl="7" rtl="0">
              <a:spcBef>
                <a:spcPts val="0"/>
              </a:spcBef>
              <a:spcAft>
                <a:spcPts val="0"/>
              </a:spcAft>
              <a:buClr>
                <a:srgbClr val="4285F3"/>
              </a:buClr>
              <a:buSzPts val="1500"/>
              <a:buNone/>
              <a:defRPr sz="1500">
                <a:solidFill>
                  <a:srgbClr val="4285F3"/>
                </a:solidFill>
              </a:defRPr>
            </a:lvl8pPr>
            <a:lvl9pPr lvl="8" rtl="0">
              <a:spcBef>
                <a:spcPts val="0"/>
              </a:spcBef>
              <a:spcAft>
                <a:spcPts val="0"/>
              </a:spcAft>
              <a:buClr>
                <a:srgbClr val="4285F3"/>
              </a:buClr>
              <a:buSzPts val="1500"/>
              <a:buNone/>
              <a:defRPr sz="1500">
                <a:solidFill>
                  <a:srgbClr val="4285F3"/>
                </a:solidFill>
              </a:defRPr>
            </a:lvl9pPr>
          </a:lstStyle>
          <a:p/>
        </p:txBody>
      </p:sp>
      <p:sp>
        <p:nvSpPr>
          <p:cNvPr id="74" name="Google Shape;74;p10"/>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lvl1pPr lvl="0" rtl="0" algn="r">
              <a:buNone/>
              <a:defRPr sz="700">
                <a:solidFill>
                  <a:schemeClr val="lt1"/>
                </a:solidFill>
                <a:latin typeface="Roboto"/>
                <a:ea typeface="Roboto"/>
                <a:cs typeface="Roboto"/>
                <a:sym typeface="Roboto"/>
              </a:defRPr>
            </a:lvl1pPr>
            <a:lvl2pPr lvl="1" rtl="0" algn="r">
              <a:buNone/>
              <a:defRPr sz="700">
                <a:solidFill>
                  <a:schemeClr val="lt1"/>
                </a:solidFill>
                <a:latin typeface="Roboto"/>
                <a:ea typeface="Roboto"/>
                <a:cs typeface="Roboto"/>
                <a:sym typeface="Roboto"/>
              </a:defRPr>
            </a:lvl2pPr>
            <a:lvl3pPr lvl="2" rtl="0" algn="r">
              <a:buNone/>
              <a:defRPr sz="700">
                <a:solidFill>
                  <a:schemeClr val="lt1"/>
                </a:solidFill>
                <a:latin typeface="Roboto"/>
                <a:ea typeface="Roboto"/>
                <a:cs typeface="Roboto"/>
                <a:sym typeface="Roboto"/>
              </a:defRPr>
            </a:lvl3pPr>
            <a:lvl4pPr lvl="3" rtl="0" algn="r">
              <a:buNone/>
              <a:defRPr sz="700">
                <a:solidFill>
                  <a:schemeClr val="lt1"/>
                </a:solidFill>
                <a:latin typeface="Roboto"/>
                <a:ea typeface="Roboto"/>
                <a:cs typeface="Roboto"/>
                <a:sym typeface="Roboto"/>
              </a:defRPr>
            </a:lvl4pPr>
            <a:lvl5pPr lvl="4" rtl="0" algn="r">
              <a:buNone/>
              <a:defRPr sz="700">
                <a:solidFill>
                  <a:schemeClr val="lt1"/>
                </a:solidFill>
                <a:latin typeface="Roboto"/>
                <a:ea typeface="Roboto"/>
                <a:cs typeface="Roboto"/>
                <a:sym typeface="Roboto"/>
              </a:defRPr>
            </a:lvl5pPr>
            <a:lvl6pPr lvl="5" rtl="0" algn="r">
              <a:buNone/>
              <a:defRPr sz="700">
                <a:solidFill>
                  <a:schemeClr val="lt1"/>
                </a:solidFill>
                <a:latin typeface="Roboto"/>
                <a:ea typeface="Roboto"/>
                <a:cs typeface="Roboto"/>
                <a:sym typeface="Roboto"/>
              </a:defRPr>
            </a:lvl6pPr>
            <a:lvl7pPr lvl="6" rtl="0" algn="r">
              <a:buNone/>
              <a:defRPr sz="700">
                <a:solidFill>
                  <a:schemeClr val="lt1"/>
                </a:solidFill>
                <a:latin typeface="Roboto"/>
                <a:ea typeface="Roboto"/>
                <a:cs typeface="Roboto"/>
                <a:sym typeface="Roboto"/>
              </a:defRPr>
            </a:lvl7pPr>
            <a:lvl8pPr lvl="7" rtl="0" algn="r">
              <a:buNone/>
              <a:defRPr sz="700">
                <a:solidFill>
                  <a:schemeClr val="lt1"/>
                </a:solidFill>
                <a:latin typeface="Roboto"/>
                <a:ea typeface="Roboto"/>
                <a:cs typeface="Roboto"/>
                <a:sym typeface="Roboto"/>
              </a:defRPr>
            </a:lvl8pPr>
            <a:lvl9pPr lvl="8" rtl="0" algn="r">
              <a:buNone/>
              <a:defRPr sz="7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0"/>
          <p:cNvSpPr txBox="1"/>
          <p:nvPr>
            <p:ph idx="4" type="sldNum"/>
          </p:nvPr>
        </p:nvSpPr>
        <p:spPr>
          <a:xfrm>
            <a:off x="537675" y="4587025"/>
            <a:ext cx="2640600" cy="393600"/>
          </a:xfrm>
          <a:prstGeom prst="rect">
            <a:avLst/>
          </a:prstGeom>
        </p:spPr>
        <p:txBody>
          <a:bodyPr anchorCtr="0" anchor="ctr" bIns="91425" lIns="91425" spcFirstLastPara="1" rIns="91425" wrap="square" tIns="91425">
            <a:noAutofit/>
          </a:bodyPr>
          <a:lstStyle>
            <a:lvl1pPr lvl="0" rtl="0">
              <a:buNone/>
              <a:defRPr sz="700">
                <a:solidFill>
                  <a:schemeClr val="lt1"/>
                </a:solidFill>
                <a:latin typeface="Roboto"/>
                <a:ea typeface="Roboto"/>
                <a:cs typeface="Roboto"/>
                <a:sym typeface="Roboto"/>
              </a:defRPr>
            </a:lvl1pPr>
            <a:lvl2pPr lvl="1" rtl="0">
              <a:buNone/>
              <a:defRPr sz="700">
                <a:solidFill>
                  <a:schemeClr val="lt1"/>
                </a:solidFill>
                <a:latin typeface="Roboto"/>
                <a:ea typeface="Roboto"/>
                <a:cs typeface="Roboto"/>
                <a:sym typeface="Roboto"/>
              </a:defRPr>
            </a:lvl2pPr>
            <a:lvl3pPr lvl="2" rtl="0">
              <a:buNone/>
              <a:defRPr sz="700">
                <a:solidFill>
                  <a:schemeClr val="lt1"/>
                </a:solidFill>
                <a:latin typeface="Roboto"/>
                <a:ea typeface="Roboto"/>
                <a:cs typeface="Roboto"/>
                <a:sym typeface="Roboto"/>
              </a:defRPr>
            </a:lvl3pPr>
            <a:lvl4pPr lvl="3" rtl="0">
              <a:buNone/>
              <a:defRPr sz="700">
                <a:solidFill>
                  <a:schemeClr val="lt1"/>
                </a:solidFill>
                <a:latin typeface="Roboto"/>
                <a:ea typeface="Roboto"/>
                <a:cs typeface="Roboto"/>
                <a:sym typeface="Roboto"/>
              </a:defRPr>
            </a:lvl4pPr>
            <a:lvl5pPr lvl="4" rtl="0">
              <a:buNone/>
              <a:defRPr sz="700">
                <a:solidFill>
                  <a:schemeClr val="lt1"/>
                </a:solidFill>
                <a:latin typeface="Roboto"/>
                <a:ea typeface="Roboto"/>
                <a:cs typeface="Roboto"/>
                <a:sym typeface="Roboto"/>
              </a:defRPr>
            </a:lvl5pPr>
            <a:lvl6pPr lvl="5" rtl="0">
              <a:buNone/>
              <a:defRPr sz="700">
                <a:solidFill>
                  <a:schemeClr val="lt1"/>
                </a:solidFill>
                <a:latin typeface="Roboto"/>
                <a:ea typeface="Roboto"/>
                <a:cs typeface="Roboto"/>
                <a:sym typeface="Roboto"/>
              </a:defRPr>
            </a:lvl6pPr>
            <a:lvl7pPr lvl="6" rtl="0">
              <a:buNone/>
              <a:defRPr sz="700">
                <a:solidFill>
                  <a:schemeClr val="lt1"/>
                </a:solidFill>
                <a:latin typeface="Roboto"/>
                <a:ea typeface="Roboto"/>
                <a:cs typeface="Roboto"/>
                <a:sym typeface="Roboto"/>
              </a:defRPr>
            </a:lvl7pPr>
            <a:lvl8pPr lvl="7" rtl="0">
              <a:buNone/>
              <a:defRPr sz="700">
                <a:solidFill>
                  <a:schemeClr val="lt1"/>
                </a:solidFill>
                <a:latin typeface="Roboto"/>
                <a:ea typeface="Roboto"/>
                <a:cs typeface="Roboto"/>
                <a:sym typeface="Roboto"/>
              </a:defRPr>
            </a:lvl8pPr>
            <a:lvl9pPr lvl="8" rtl="0">
              <a:buNone/>
              <a:defRPr sz="700">
                <a:solidFill>
                  <a:schemeClr val="lt1"/>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030425" y="4587025"/>
            <a:ext cx="582000" cy="393600"/>
          </a:xfrm>
          <a:prstGeom prst="rect">
            <a:avLst/>
          </a:prstGeom>
          <a:noFill/>
          <a:ln>
            <a:noFill/>
          </a:ln>
        </p:spPr>
        <p:txBody>
          <a:bodyPr anchorCtr="0" anchor="ctr" bIns="91425" lIns="91425" spcFirstLastPara="1" rIns="91425" wrap="square" tIns="91425">
            <a:noAutofit/>
          </a:bodyPr>
          <a:lstStyle>
            <a:lvl1pPr lvl="0" rtl="0" algn="r">
              <a:buNone/>
              <a:defRPr sz="700">
                <a:solidFill>
                  <a:srgbClr val="9AA0A6"/>
                </a:solidFill>
                <a:latin typeface="Roboto"/>
                <a:ea typeface="Roboto"/>
                <a:cs typeface="Roboto"/>
                <a:sym typeface="Roboto"/>
              </a:defRPr>
            </a:lvl1pPr>
            <a:lvl2pPr lvl="1" rtl="0" algn="r">
              <a:buNone/>
              <a:defRPr sz="700">
                <a:solidFill>
                  <a:srgbClr val="9AA0A6"/>
                </a:solidFill>
                <a:latin typeface="Roboto"/>
                <a:ea typeface="Roboto"/>
                <a:cs typeface="Roboto"/>
                <a:sym typeface="Roboto"/>
              </a:defRPr>
            </a:lvl2pPr>
            <a:lvl3pPr lvl="2" rtl="0" algn="r">
              <a:buNone/>
              <a:defRPr sz="700">
                <a:solidFill>
                  <a:srgbClr val="9AA0A6"/>
                </a:solidFill>
                <a:latin typeface="Roboto"/>
                <a:ea typeface="Roboto"/>
                <a:cs typeface="Roboto"/>
                <a:sym typeface="Roboto"/>
              </a:defRPr>
            </a:lvl3pPr>
            <a:lvl4pPr lvl="3" rtl="0" algn="r">
              <a:buNone/>
              <a:defRPr sz="700">
                <a:solidFill>
                  <a:srgbClr val="9AA0A6"/>
                </a:solidFill>
                <a:latin typeface="Roboto"/>
                <a:ea typeface="Roboto"/>
                <a:cs typeface="Roboto"/>
                <a:sym typeface="Roboto"/>
              </a:defRPr>
            </a:lvl4pPr>
            <a:lvl5pPr lvl="4" rtl="0" algn="r">
              <a:buNone/>
              <a:defRPr sz="700">
                <a:solidFill>
                  <a:srgbClr val="9AA0A6"/>
                </a:solidFill>
                <a:latin typeface="Roboto"/>
                <a:ea typeface="Roboto"/>
                <a:cs typeface="Roboto"/>
                <a:sym typeface="Roboto"/>
              </a:defRPr>
            </a:lvl5pPr>
            <a:lvl6pPr lvl="5" rtl="0" algn="r">
              <a:buNone/>
              <a:defRPr sz="700">
                <a:solidFill>
                  <a:srgbClr val="9AA0A6"/>
                </a:solidFill>
                <a:latin typeface="Roboto"/>
                <a:ea typeface="Roboto"/>
                <a:cs typeface="Roboto"/>
                <a:sym typeface="Roboto"/>
              </a:defRPr>
            </a:lvl6pPr>
            <a:lvl7pPr lvl="6" rtl="0" algn="r">
              <a:buNone/>
              <a:defRPr sz="700">
                <a:solidFill>
                  <a:srgbClr val="9AA0A6"/>
                </a:solidFill>
                <a:latin typeface="Roboto"/>
                <a:ea typeface="Roboto"/>
                <a:cs typeface="Roboto"/>
                <a:sym typeface="Roboto"/>
              </a:defRPr>
            </a:lvl7pPr>
            <a:lvl8pPr lvl="7" rtl="0" algn="r">
              <a:buNone/>
              <a:defRPr sz="700">
                <a:solidFill>
                  <a:srgbClr val="9AA0A6"/>
                </a:solidFill>
                <a:latin typeface="Roboto"/>
                <a:ea typeface="Roboto"/>
                <a:cs typeface="Roboto"/>
                <a:sym typeface="Roboto"/>
              </a:defRPr>
            </a:lvl8pPr>
            <a:lvl9pPr lvl="8" rtl="0" algn="r">
              <a:buNone/>
              <a:defRPr sz="700">
                <a:solidFill>
                  <a:srgbClr val="9AA0A6"/>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idx="2" type="sldNum"/>
          </p:nvPr>
        </p:nvSpPr>
        <p:spPr>
          <a:xfrm>
            <a:off x="537675" y="4587025"/>
            <a:ext cx="2640600" cy="393600"/>
          </a:xfrm>
          <a:prstGeom prst="rect">
            <a:avLst/>
          </a:prstGeom>
          <a:noFill/>
          <a:ln>
            <a:noFill/>
          </a:ln>
        </p:spPr>
        <p:txBody>
          <a:bodyPr anchorCtr="0" anchor="ctr" bIns="91425" lIns="91425" spcFirstLastPara="1" rIns="91425" wrap="square" tIns="91425">
            <a:noAutofit/>
          </a:bodyPr>
          <a:lstStyle>
            <a:lvl1pPr lvl="0" rtl="0">
              <a:buNone/>
              <a:defRPr sz="700">
                <a:solidFill>
                  <a:srgbClr val="9AA0A6"/>
                </a:solidFill>
                <a:latin typeface="Roboto"/>
                <a:ea typeface="Roboto"/>
                <a:cs typeface="Roboto"/>
                <a:sym typeface="Roboto"/>
              </a:defRPr>
            </a:lvl1pPr>
            <a:lvl2pPr lvl="1" rtl="0">
              <a:buNone/>
              <a:defRPr sz="700">
                <a:solidFill>
                  <a:srgbClr val="9AA0A6"/>
                </a:solidFill>
                <a:latin typeface="Roboto"/>
                <a:ea typeface="Roboto"/>
                <a:cs typeface="Roboto"/>
                <a:sym typeface="Roboto"/>
              </a:defRPr>
            </a:lvl2pPr>
            <a:lvl3pPr lvl="2" rtl="0">
              <a:buNone/>
              <a:defRPr sz="700">
                <a:solidFill>
                  <a:srgbClr val="9AA0A6"/>
                </a:solidFill>
                <a:latin typeface="Roboto"/>
                <a:ea typeface="Roboto"/>
                <a:cs typeface="Roboto"/>
                <a:sym typeface="Roboto"/>
              </a:defRPr>
            </a:lvl3pPr>
            <a:lvl4pPr lvl="3" rtl="0">
              <a:buNone/>
              <a:defRPr sz="700">
                <a:solidFill>
                  <a:srgbClr val="9AA0A6"/>
                </a:solidFill>
                <a:latin typeface="Roboto"/>
                <a:ea typeface="Roboto"/>
                <a:cs typeface="Roboto"/>
                <a:sym typeface="Roboto"/>
              </a:defRPr>
            </a:lvl4pPr>
            <a:lvl5pPr lvl="4" rtl="0">
              <a:buNone/>
              <a:defRPr sz="700">
                <a:solidFill>
                  <a:srgbClr val="9AA0A6"/>
                </a:solidFill>
                <a:latin typeface="Roboto"/>
                <a:ea typeface="Roboto"/>
                <a:cs typeface="Roboto"/>
                <a:sym typeface="Roboto"/>
              </a:defRPr>
            </a:lvl5pPr>
            <a:lvl6pPr lvl="5" rtl="0">
              <a:buNone/>
              <a:defRPr sz="700">
                <a:solidFill>
                  <a:srgbClr val="9AA0A6"/>
                </a:solidFill>
                <a:latin typeface="Roboto"/>
                <a:ea typeface="Roboto"/>
                <a:cs typeface="Roboto"/>
                <a:sym typeface="Roboto"/>
              </a:defRPr>
            </a:lvl6pPr>
            <a:lvl7pPr lvl="6" rtl="0">
              <a:buNone/>
              <a:defRPr sz="700">
                <a:solidFill>
                  <a:srgbClr val="9AA0A6"/>
                </a:solidFill>
                <a:latin typeface="Roboto"/>
                <a:ea typeface="Roboto"/>
                <a:cs typeface="Roboto"/>
                <a:sym typeface="Roboto"/>
              </a:defRPr>
            </a:lvl7pPr>
            <a:lvl8pPr lvl="7" rtl="0">
              <a:buNone/>
              <a:defRPr sz="700">
                <a:solidFill>
                  <a:srgbClr val="9AA0A6"/>
                </a:solidFill>
                <a:latin typeface="Roboto"/>
                <a:ea typeface="Roboto"/>
                <a:cs typeface="Roboto"/>
                <a:sym typeface="Roboto"/>
              </a:defRPr>
            </a:lvl8pPr>
            <a:lvl9pPr lvl="8" rtl="0">
              <a:buNone/>
              <a:defRPr sz="700">
                <a:solidFill>
                  <a:srgbClr val="9AA0A6"/>
                </a:solidFill>
                <a:latin typeface="Roboto"/>
                <a:ea typeface="Roboto"/>
                <a:cs typeface="Roboto"/>
                <a:sym typeface="Roboto"/>
              </a:defRPr>
            </a:lvl9pPr>
          </a:lstStyle>
          <a:p>
            <a:pPr indent="0" lvl="0" marL="0" rtl="0" algn="l">
              <a:spcBef>
                <a:spcPts val="0"/>
              </a:spcBef>
              <a:spcAft>
                <a:spcPts val="0"/>
              </a:spcAft>
              <a:buNone/>
            </a:pPr>
            <a:r>
              <a:rPr lang="en"/>
              <a:t>0. Lesson Name</a:t>
            </a:r>
            <a:endParaRPr/>
          </a:p>
        </p:txBody>
      </p:sp>
      <p:sp>
        <p:nvSpPr>
          <p:cNvPr id="8" name="Google Shape;8;p1"/>
          <p:cNvSpPr txBox="1"/>
          <p:nvPr>
            <p:ph type="title"/>
          </p:nvPr>
        </p:nvSpPr>
        <p:spPr>
          <a:xfrm>
            <a:off x="503375" y="436600"/>
            <a:ext cx="8328900" cy="572700"/>
          </a:xfrm>
          <a:prstGeom prst="rect">
            <a:avLst/>
          </a:prstGeom>
          <a:noFill/>
          <a:ln>
            <a:noFill/>
          </a:ln>
        </p:spPr>
        <p:txBody>
          <a:bodyPr anchorCtr="0" anchor="t" bIns="91425" lIns="91425" spcFirstLastPara="1" rIns="91425" wrap="square" tIns="91425"/>
          <a:lstStyle>
            <a:lvl1pPr lvl="0" rtl="0">
              <a:lnSpc>
                <a:spcPct val="120000"/>
              </a:lnSpc>
              <a:spcBef>
                <a:spcPts val="0"/>
              </a:spcBef>
              <a:spcAft>
                <a:spcPts val="0"/>
              </a:spcAft>
              <a:buClr>
                <a:srgbClr val="202124"/>
              </a:buClr>
              <a:buSzPts val="2400"/>
              <a:buFont typeface="Google Sans"/>
              <a:buNone/>
              <a:defRPr sz="2400">
                <a:solidFill>
                  <a:srgbClr val="202124"/>
                </a:solidFill>
                <a:latin typeface="Google Sans"/>
                <a:ea typeface="Google Sans"/>
                <a:cs typeface="Google Sans"/>
                <a:sym typeface="Google Sans"/>
              </a:defRPr>
            </a:lvl1pPr>
            <a:lvl2pPr lvl="1"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2pPr>
            <a:lvl3pPr lvl="2"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3pPr>
            <a:lvl4pPr lvl="3"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4pPr>
            <a:lvl5pPr lvl="4"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5pPr>
            <a:lvl6pPr lvl="5"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6pPr>
            <a:lvl7pPr lvl="6"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7pPr>
            <a:lvl8pPr lvl="7"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8pPr>
            <a:lvl9pPr lvl="8" rtl="0">
              <a:lnSpc>
                <a:spcPct val="120000"/>
              </a:lnSpc>
              <a:spcBef>
                <a:spcPts val="0"/>
              </a:spcBef>
              <a:spcAft>
                <a:spcPts val="0"/>
              </a:spcAft>
              <a:buClr>
                <a:srgbClr val="222222"/>
              </a:buClr>
              <a:buSzPts val="2400"/>
              <a:buFont typeface="Google Sans"/>
              <a:buNone/>
              <a:defRPr sz="2400">
                <a:solidFill>
                  <a:srgbClr val="222222"/>
                </a:solidFill>
                <a:latin typeface="Google Sans"/>
                <a:ea typeface="Google Sans"/>
                <a:cs typeface="Google Sans"/>
                <a:sym typeface="Google Sans"/>
              </a:defRPr>
            </a:lvl9pPr>
          </a:lstStyle>
          <a:p/>
        </p:txBody>
      </p:sp>
      <p:sp>
        <p:nvSpPr>
          <p:cNvPr id="9" name="Google Shape;9;p1"/>
          <p:cNvSpPr txBox="1"/>
          <p:nvPr>
            <p:ph idx="1" type="body"/>
          </p:nvPr>
        </p:nvSpPr>
        <p:spPr>
          <a:xfrm>
            <a:off x="503375" y="1152475"/>
            <a:ext cx="8328900" cy="3416400"/>
          </a:xfrm>
          <a:prstGeom prst="rect">
            <a:avLst/>
          </a:prstGeom>
          <a:noFill/>
          <a:ln>
            <a:noFill/>
          </a:ln>
        </p:spPr>
        <p:txBody>
          <a:bodyPr anchorCtr="0" anchor="t" bIns="91425" lIns="91425" spcFirstLastPara="1" rIns="91425" wrap="square" tIns="91425"/>
          <a:lstStyle>
            <a:lvl1pPr indent="-342900" lvl="0" marL="457200" rtl="0">
              <a:lnSpc>
                <a:spcPct val="120000"/>
              </a:lnSpc>
              <a:spcBef>
                <a:spcPts val="0"/>
              </a:spcBef>
              <a:spcAft>
                <a:spcPts val="0"/>
              </a:spcAft>
              <a:buClr>
                <a:srgbClr val="9AA0A6"/>
              </a:buClr>
              <a:buSzPts val="1800"/>
              <a:buFont typeface="Google Sans"/>
              <a:buChar char="●"/>
              <a:defRPr sz="1800">
                <a:solidFill>
                  <a:srgbClr val="9AA0A6"/>
                </a:solidFill>
                <a:latin typeface="Google Sans"/>
                <a:ea typeface="Google Sans"/>
                <a:cs typeface="Google Sans"/>
                <a:sym typeface="Google Sans"/>
              </a:defRPr>
            </a:lvl1pPr>
            <a:lvl2pPr indent="-317500" lvl="1" marL="9144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2pPr>
            <a:lvl3pPr indent="-317500" lvl="2" marL="13716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3pPr>
            <a:lvl4pPr indent="-317500" lvl="3" marL="18288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4pPr>
            <a:lvl5pPr indent="-317500" lvl="4" marL="22860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5pPr>
            <a:lvl6pPr indent="-317500" lvl="5" marL="27432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6pPr>
            <a:lvl7pPr indent="-317500" lvl="6" marL="32004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7pPr>
            <a:lvl8pPr indent="-317500" lvl="7" marL="3657600" rtl="0">
              <a:lnSpc>
                <a:spcPct val="120000"/>
              </a:lnSpc>
              <a:spcBef>
                <a:spcPts val="1600"/>
              </a:spcBef>
              <a:spcAft>
                <a:spcPts val="0"/>
              </a:spcAft>
              <a:buClr>
                <a:srgbClr val="9AA0A6"/>
              </a:buClr>
              <a:buSzPts val="1400"/>
              <a:buFont typeface="Google Sans"/>
              <a:buChar char="○"/>
              <a:defRPr>
                <a:solidFill>
                  <a:srgbClr val="9AA0A6"/>
                </a:solidFill>
                <a:latin typeface="Google Sans"/>
                <a:ea typeface="Google Sans"/>
                <a:cs typeface="Google Sans"/>
                <a:sym typeface="Google Sans"/>
              </a:defRPr>
            </a:lvl8pPr>
            <a:lvl9pPr indent="-317500" lvl="8" marL="4114800" rtl="0">
              <a:lnSpc>
                <a:spcPct val="120000"/>
              </a:lnSpc>
              <a:spcBef>
                <a:spcPts val="1600"/>
              </a:spcBef>
              <a:spcAft>
                <a:spcPts val="1600"/>
              </a:spcAft>
              <a:buClr>
                <a:srgbClr val="9AA0A6"/>
              </a:buClr>
              <a:buSzPts val="1400"/>
              <a:buFont typeface="Google Sans"/>
              <a:buChar char="■"/>
              <a:defRPr>
                <a:solidFill>
                  <a:srgbClr val="9AA0A6"/>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hyperlink" Target="https://www.youtube.com/watch?v=El3vc_j-lao&amp;feature=youtu.be" TargetMode="External"/><Relationship Id="rId4" Type="http://schemas.openxmlformats.org/officeDocument/2006/relationships/hyperlink" Target="https://archive.googlesciencefair.com/en/projects/ahJzfnNjaWVuY2VmYWlyLTIwMTJyRAsSC1Byb2plY3RTaXRlIjNhaEp6Zm5OamFXVnVZMlZtWVdseUxUSXdNVEp5RUFzU0IxQnliMnBsWTNRWWg4S1RBZ3cM" TargetMode="External"/><Relationship Id="rId5"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hyperlink" Target="http://googlesciencefair.com" TargetMode="Externa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hyperlink" Target="https://www.googlesciencefair.com" TargetMode="External"/><Relationship Id="rId4" Type="http://schemas.openxmlformats.org/officeDocument/2006/relationships/hyperlink" Target="https://www.googlesciencefair.com" TargetMode="External"/><Relationship Id="rId5" Type="http://schemas.openxmlformats.org/officeDocument/2006/relationships/hyperlink" Target="https://www.googlesciencefair.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8"/>
          <p:cNvSpPr txBox="1"/>
          <p:nvPr>
            <p:ph type="ctrTitle"/>
          </p:nvPr>
        </p:nvSpPr>
        <p:spPr>
          <a:xfrm>
            <a:off x="1216050" y="2188432"/>
            <a:ext cx="6711900" cy="20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7. Enter the competition</a:t>
            </a:r>
            <a:endParaRPr/>
          </a:p>
        </p:txBody>
      </p:sp>
      <p:pic>
        <p:nvPicPr>
          <p:cNvPr id="141" name="Google Shape;141;p18"/>
          <p:cNvPicPr preferRelativeResize="0"/>
          <p:nvPr/>
        </p:nvPicPr>
        <p:blipFill>
          <a:blip r:embed="rId3">
            <a:alphaModFix/>
          </a:blip>
          <a:stretch>
            <a:fillRect/>
          </a:stretch>
        </p:blipFill>
        <p:spPr>
          <a:xfrm>
            <a:off x="3815875" y="865297"/>
            <a:ext cx="1604198" cy="784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500400" y="7421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228" name="Google Shape;228;p27"/>
          <p:cNvSpPr txBox="1"/>
          <p:nvPr>
            <p:ph idx="1" type="body"/>
          </p:nvPr>
        </p:nvSpPr>
        <p:spPr>
          <a:xfrm>
            <a:off x="500400" y="1227175"/>
            <a:ext cx="39453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you could include:</a:t>
            </a:r>
            <a:endParaRPr/>
          </a:p>
          <a:p>
            <a:pPr indent="-323850" lvl="0" marL="457200" rtl="0" algn="l">
              <a:spcBef>
                <a:spcPts val="1600"/>
              </a:spcBef>
              <a:spcAft>
                <a:spcPts val="0"/>
              </a:spcAft>
              <a:buSzPts val="1500"/>
              <a:buChar char="•"/>
            </a:pPr>
            <a:r>
              <a:rPr lang="en"/>
              <a:t>w</a:t>
            </a:r>
            <a:r>
              <a:rPr lang="en"/>
              <a:t>hy you chose to investigate this particular aspect of science or engineering</a:t>
            </a:r>
            <a:endParaRPr/>
          </a:p>
          <a:p>
            <a:pPr indent="-323850" lvl="0" marL="457200" rtl="0" algn="l">
              <a:spcBef>
                <a:spcPts val="0"/>
              </a:spcBef>
              <a:spcAft>
                <a:spcPts val="0"/>
              </a:spcAft>
              <a:buSzPts val="1500"/>
              <a:buChar char="•"/>
            </a:pPr>
            <a:r>
              <a:rPr lang="en"/>
              <a:t>t</a:t>
            </a:r>
            <a:r>
              <a:rPr lang="en"/>
              <a:t>he question or problem that you investigated, and your hypothesis or predicted outcome</a:t>
            </a:r>
            <a:endParaRPr/>
          </a:p>
          <a:p>
            <a:pPr indent="-323850" lvl="0" marL="457200" rtl="0" algn="l">
              <a:spcBef>
                <a:spcPts val="0"/>
              </a:spcBef>
              <a:spcAft>
                <a:spcPts val="0"/>
              </a:spcAft>
              <a:buSzPts val="1500"/>
              <a:buChar char="•"/>
            </a:pPr>
            <a:r>
              <a:rPr lang="en"/>
              <a:t>a</a:t>
            </a:r>
            <a:r>
              <a:rPr lang="en"/>
              <a:t>n overview of your research</a:t>
            </a:r>
            <a:endParaRPr/>
          </a:p>
          <a:p>
            <a:pPr indent="-323850" lvl="0" marL="457200" rtl="0" algn="l">
              <a:spcBef>
                <a:spcPts val="0"/>
              </a:spcBef>
              <a:spcAft>
                <a:spcPts val="0"/>
              </a:spcAft>
              <a:buSzPts val="1500"/>
              <a:buChar char="•"/>
            </a:pPr>
            <a:r>
              <a:rPr lang="en"/>
              <a:t>t</a:t>
            </a:r>
            <a:r>
              <a:rPr lang="en"/>
              <a:t>he method or technique that you used in your experiment or testing</a:t>
            </a:r>
            <a:endParaRPr/>
          </a:p>
        </p:txBody>
      </p:sp>
      <p:sp>
        <p:nvSpPr>
          <p:cNvPr id="229" name="Google Shape;229;p27"/>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0" name="Google Shape;230;p27"/>
          <p:cNvSpPr txBox="1"/>
          <p:nvPr>
            <p:ph idx="4294967295" type="title"/>
          </p:nvPr>
        </p:nvSpPr>
        <p:spPr>
          <a:xfrm>
            <a:off x="500400" y="482593"/>
            <a:ext cx="492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The entry form</a:t>
            </a:r>
            <a:endParaRPr sz="900">
              <a:solidFill>
                <a:srgbClr val="9AA0A6"/>
              </a:solidFill>
            </a:endParaRPr>
          </a:p>
        </p:txBody>
      </p:sp>
      <p:sp>
        <p:nvSpPr>
          <p:cNvPr id="231" name="Google Shape;231;p27"/>
          <p:cNvSpPr txBox="1"/>
          <p:nvPr>
            <p:ph idx="1" type="body"/>
          </p:nvPr>
        </p:nvSpPr>
        <p:spPr>
          <a:xfrm>
            <a:off x="4669350" y="1227175"/>
            <a:ext cx="39768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23850" lvl="0" marL="457200" rtl="0" algn="l">
              <a:spcBef>
                <a:spcPts val="1600"/>
              </a:spcBef>
              <a:spcAft>
                <a:spcPts val="0"/>
              </a:spcAft>
              <a:buSzPts val="1500"/>
              <a:buChar char="•"/>
            </a:pPr>
            <a:r>
              <a:rPr lang="en"/>
              <a:t>w</a:t>
            </a:r>
            <a:r>
              <a:rPr lang="en"/>
              <a:t>hat you discovered</a:t>
            </a:r>
            <a:endParaRPr/>
          </a:p>
          <a:p>
            <a:pPr indent="-323850" lvl="0" marL="457200" rtl="0" algn="l">
              <a:spcBef>
                <a:spcPts val="0"/>
              </a:spcBef>
              <a:spcAft>
                <a:spcPts val="0"/>
              </a:spcAft>
              <a:buSzPts val="1500"/>
              <a:buChar char="•"/>
            </a:pPr>
            <a:r>
              <a:rPr lang="en"/>
              <a:t>y</a:t>
            </a:r>
            <a:r>
              <a:rPr lang="en"/>
              <a:t>our conclusion; did the results of your experiment or testing support your hypothesis or predicted outcome?</a:t>
            </a:r>
            <a:endParaRPr/>
          </a:p>
          <a:p>
            <a:pPr indent="-323850" lvl="0" marL="457200" rtl="0" algn="l">
              <a:spcBef>
                <a:spcPts val="0"/>
              </a:spcBef>
              <a:spcAft>
                <a:spcPts val="0"/>
              </a:spcAft>
              <a:buSzPts val="1500"/>
              <a:buChar char="•"/>
            </a:pPr>
            <a:r>
              <a:rPr lang="en"/>
              <a:t>h</a:t>
            </a:r>
            <a:r>
              <a:rPr lang="en"/>
              <a:t>ow your findings will be helpful in the area you’ve explored</a:t>
            </a:r>
            <a:endParaRPr/>
          </a:p>
          <a:p>
            <a:pPr indent="-323850" lvl="0" marL="457200" rtl="0" algn="l">
              <a:spcBef>
                <a:spcPts val="0"/>
              </a:spcBef>
              <a:spcAft>
                <a:spcPts val="0"/>
              </a:spcAft>
              <a:buSzPts val="1500"/>
              <a:buChar char="•"/>
            </a:pPr>
            <a:r>
              <a:rPr lang="en"/>
              <a:t>w</a:t>
            </a:r>
            <a:r>
              <a:rPr lang="en"/>
              <a:t>hat you might do next</a:t>
            </a:r>
            <a:endParaRPr/>
          </a:p>
          <a:p>
            <a:pPr indent="-323850" lvl="0" marL="457200" rtl="0" algn="l">
              <a:spcBef>
                <a:spcPts val="0"/>
              </a:spcBef>
              <a:spcAft>
                <a:spcPts val="0"/>
              </a:spcAft>
              <a:buSzPts val="1500"/>
              <a:buChar char="•"/>
            </a:pPr>
            <a:r>
              <a:rPr lang="en"/>
              <a:t>y</a:t>
            </a:r>
            <a:r>
              <a:rPr lang="en"/>
              <a:t>ou can choose to include a 20-slide presentation or two-minute video</a:t>
            </a:r>
            <a:r>
              <a:rPr lang="en"/>
              <a:t>.</a:t>
            </a:r>
            <a:r>
              <a:rPr lang="en"/>
              <a:t> </a:t>
            </a:r>
            <a:endParaRPr/>
          </a:p>
        </p:txBody>
      </p:sp>
      <p:sp>
        <p:nvSpPr>
          <p:cNvPr id="232" name="Google Shape;232;p27"/>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500400" y="7421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me / the team</a:t>
            </a:r>
            <a:endParaRPr/>
          </a:p>
        </p:txBody>
      </p:sp>
      <p:sp>
        <p:nvSpPr>
          <p:cNvPr id="238" name="Google Shape;238;p28"/>
          <p:cNvSpPr txBox="1"/>
          <p:nvPr>
            <p:ph idx="1" type="body"/>
          </p:nvPr>
        </p:nvSpPr>
        <p:spPr>
          <a:xfrm>
            <a:off x="500400" y="1227175"/>
            <a:ext cx="49896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Present your ideas with passion and confidence. Don’t hold back. What would winning really mean to you? Share with us your love for science and engineering.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239" name="Google Shape;239;p28"/>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0" name="Google Shape;240;p28"/>
          <p:cNvSpPr txBox="1"/>
          <p:nvPr>
            <p:ph idx="4294967295" type="title"/>
          </p:nvPr>
        </p:nvSpPr>
        <p:spPr>
          <a:xfrm>
            <a:off x="500400" y="482597"/>
            <a:ext cx="4926600" cy="3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The entry form</a:t>
            </a:r>
            <a:endParaRPr sz="900">
              <a:solidFill>
                <a:srgbClr val="9AA0A6"/>
              </a:solidFill>
            </a:endParaRPr>
          </a:p>
        </p:txBody>
      </p:sp>
      <p:pic>
        <p:nvPicPr>
          <p:cNvPr id="241" name="Google Shape;241;p28"/>
          <p:cNvPicPr preferRelativeResize="0"/>
          <p:nvPr/>
        </p:nvPicPr>
        <p:blipFill>
          <a:blip r:embed="rId3">
            <a:alphaModFix/>
          </a:blip>
          <a:stretch>
            <a:fillRect/>
          </a:stretch>
        </p:blipFill>
        <p:spPr>
          <a:xfrm>
            <a:off x="5543600" y="1724251"/>
            <a:ext cx="2709001" cy="2708975"/>
          </a:xfrm>
          <a:prstGeom prst="rect">
            <a:avLst/>
          </a:prstGeom>
          <a:noFill/>
          <a:ln>
            <a:noFill/>
          </a:ln>
        </p:spPr>
      </p:pic>
      <p:sp>
        <p:nvSpPr>
          <p:cNvPr id="242" name="Google Shape;242;p28"/>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500400" y="7421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me / the team</a:t>
            </a:r>
            <a:endParaRPr/>
          </a:p>
        </p:txBody>
      </p:sp>
      <p:sp>
        <p:nvSpPr>
          <p:cNvPr id="248" name="Google Shape;248;p29"/>
          <p:cNvSpPr txBox="1"/>
          <p:nvPr>
            <p:ph idx="1" type="body"/>
          </p:nvPr>
        </p:nvSpPr>
        <p:spPr>
          <a:xfrm>
            <a:off x="500400" y="1227175"/>
            <a:ext cx="52647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you could include:</a:t>
            </a:r>
            <a:endParaRPr/>
          </a:p>
          <a:p>
            <a:pPr indent="-323850" lvl="0" marL="457200" rtl="0" algn="l">
              <a:spcBef>
                <a:spcPts val="1600"/>
              </a:spcBef>
              <a:spcAft>
                <a:spcPts val="0"/>
              </a:spcAft>
              <a:buSzPts val="1500"/>
              <a:buChar char="•"/>
            </a:pPr>
            <a:r>
              <a:rPr lang="en"/>
              <a:t>where you live and what you love doing most</a:t>
            </a:r>
            <a:endParaRPr/>
          </a:p>
          <a:p>
            <a:pPr indent="-323850" lvl="0" marL="457200" rtl="0" algn="l">
              <a:spcBef>
                <a:spcPts val="0"/>
              </a:spcBef>
              <a:spcAft>
                <a:spcPts val="0"/>
              </a:spcAft>
              <a:buSzPts val="1500"/>
              <a:buChar char="•"/>
            </a:pPr>
            <a:r>
              <a:rPr lang="en"/>
              <a:t>what originally got you interested science and engineering, and how this has influenced your life</a:t>
            </a:r>
            <a:endParaRPr/>
          </a:p>
          <a:p>
            <a:pPr indent="-323850" lvl="0" marL="457200" rtl="0" algn="l">
              <a:spcBef>
                <a:spcPts val="0"/>
              </a:spcBef>
              <a:spcAft>
                <a:spcPts val="0"/>
              </a:spcAft>
              <a:buSzPts val="1500"/>
              <a:buChar char="•"/>
            </a:pPr>
            <a:r>
              <a:rPr lang="en"/>
              <a:t>the names of scientists or engineers that you admire and have been inspired by</a:t>
            </a:r>
            <a:endParaRPr/>
          </a:p>
          <a:p>
            <a:pPr indent="-323850" lvl="0" marL="457200" rtl="0" algn="l">
              <a:spcBef>
                <a:spcPts val="0"/>
              </a:spcBef>
              <a:spcAft>
                <a:spcPts val="0"/>
              </a:spcAft>
              <a:buSzPts val="1500"/>
              <a:buChar char="•"/>
            </a:pPr>
            <a:r>
              <a:rPr lang="en"/>
              <a:t>what your future college or career plans are </a:t>
            </a:r>
            <a:endParaRPr/>
          </a:p>
          <a:p>
            <a:pPr indent="-323850" lvl="0" marL="457200" rtl="0" algn="l">
              <a:spcBef>
                <a:spcPts val="0"/>
              </a:spcBef>
              <a:spcAft>
                <a:spcPts val="0"/>
              </a:spcAft>
              <a:buSzPts val="1500"/>
              <a:buChar char="•"/>
            </a:pPr>
            <a:r>
              <a:rPr lang="en"/>
              <a:t>what winning would mean to you, and how the prizes would change your life. </a:t>
            </a:r>
            <a:endParaRPr/>
          </a:p>
        </p:txBody>
      </p:sp>
      <p:sp>
        <p:nvSpPr>
          <p:cNvPr id="249" name="Google Shape;249;p29"/>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0" name="Google Shape;250;p29"/>
          <p:cNvSpPr txBox="1"/>
          <p:nvPr>
            <p:ph idx="4294967295" type="title"/>
          </p:nvPr>
        </p:nvSpPr>
        <p:spPr>
          <a:xfrm>
            <a:off x="500400" y="482597"/>
            <a:ext cx="4926600" cy="31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The entry form</a:t>
            </a:r>
            <a:endParaRPr sz="900">
              <a:solidFill>
                <a:srgbClr val="9AA0A6"/>
              </a:solidFill>
            </a:endParaRPr>
          </a:p>
        </p:txBody>
      </p:sp>
      <p:pic>
        <p:nvPicPr>
          <p:cNvPr id="251" name="Google Shape;251;p29"/>
          <p:cNvPicPr preferRelativeResize="0"/>
          <p:nvPr/>
        </p:nvPicPr>
        <p:blipFill>
          <a:blip r:embed="rId3">
            <a:alphaModFix/>
          </a:blip>
          <a:stretch>
            <a:fillRect/>
          </a:stretch>
        </p:blipFill>
        <p:spPr>
          <a:xfrm>
            <a:off x="6552800" y="988675"/>
            <a:ext cx="1371350" cy="3416875"/>
          </a:xfrm>
          <a:prstGeom prst="rect">
            <a:avLst/>
          </a:prstGeom>
          <a:noFill/>
          <a:ln>
            <a:noFill/>
          </a:ln>
        </p:spPr>
      </p:pic>
      <p:sp>
        <p:nvSpPr>
          <p:cNvPr id="252" name="Google Shape;252;p29"/>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500400" y="7421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 proposal</a:t>
            </a:r>
            <a:endParaRPr/>
          </a:p>
        </p:txBody>
      </p:sp>
      <p:sp>
        <p:nvSpPr>
          <p:cNvPr id="258" name="Google Shape;258;p30"/>
          <p:cNvSpPr txBox="1"/>
          <p:nvPr>
            <p:ph idx="1" type="body"/>
          </p:nvPr>
        </p:nvSpPr>
        <p:spPr>
          <a:xfrm>
            <a:off x="500400" y="1227175"/>
            <a:ext cx="51654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question or proposal should be interesting (especially to you), creative, scientifically worded, and relevant to today’s world. </a:t>
            </a:r>
            <a:endParaRPr/>
          </a:p>
          <a:p>
            <a:pPr indent="0" lvl="0" marL="0" rtl="0" algn="l">
              <a:spcBef>
                <a:spcPts val="1600"/>
              </a:spcBef>
              <a:spcAft>
                <a:spcPts val="0"/>
              </a:spcAft>
              <a:buNone/>
            </a:pPr>
            <a:r>
              <a:rPr lang="en"/>
              <a:t>You should include a hypothesis or expected outcome that’s tightly focused, follows naturally from the question, and builds on existing knowledge.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59" name="Google Shape;259;p30"/>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0" name="Google Shape;260;p30"/>
          <p:cNvSpPr txBox="1"/>
          <p:nvPr>
            <p:ph idx="4294967295" type="title"/>
          </p:nvPr>
        </p:nvSpPr>
        <p:spPr>
          <a:xfrm>
            <a:off x="500400" y="482597"/>
            <a:ext cx="49266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The entry form</a:t>
            </a:r>
            <a:endParaRPr sz="900">
              <a:solidFill>
                <a:srgbClr val="9AA0A6"/>
              </a:solidFill>
            </a:endParaRPr>
          </a:p>
        </p:txBody>
      </p:sp>
      <p:sp>
        <p:nvSpPr>
          <p:cNvPr id="261" name="Google Shape;261;p30"/>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500400" y="7421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Question / proposal</a:t>
            </a:r>
            <a:endParaRPr/>
          </a:p>
        </p:txBody>
      </p:sp>
      <p:sp>
        <p:nvSpPr>
          <p:cNvPr id="267" name="Google Shape;267;p31"/>
          <p:cNvSpPr txBox="1"/>
          <p:nvPr>
            <p:ph idx="1" type="body"/>
          </p:nvPr>
        </p:nvSpPr>
        <p:spPr>
          <a:xfrm>
            <a:off x="500400" y="1227175"/>
            <a:ext cx="57657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you could include:</a:t>
            </a:r>
            <a:endParaRPr/>
          </a:p>
          <a:p>
            <a:pPr indent="-323850" lvl="0" marL="457200" rtl="0" algn="l">
              <a:spcBef>
                <a:spcPts val="1600"/>
              </a:spcBef>
              <a:spcAft>
                <a:spcPts val="0"/>
              </a:spcAft>
              <a:buSzPts val="1500"/>
              <a:buChar char="•"/>
            </a:pPr>
            <a:r>
              <a:rPr lang="en"/>
              <a:t>the primary question you’re investigating or the problem  you’re trying to solve (make sure this is specific, measurable, scientifically worded and safe to investigate)</a:t>
            </a:r>
            <a:endParaRPr/>
          </a:p>
          <a:p>
            <a:pPr indent="-323850" lvl="0" marL="457200" rtl="0" algn="l">
              <a:spcBef>
                <a:spcPts val="0"/>
              </a:spcBef>
              <a:spcAft>
                <a:spcPts val="0"/>
              </a:spcAft>
              <a:buSzPts val="1500"/>
              <a:buChar char="•"/>
            </a:pPr>
            <a:r>
              <a:rPr lang="en"/>
              <a:t>your hypothesis, or the outcome that you expect; what do you think will happen during your experiment or testing process, and how will your results show this?</a:t>
            </a:r>
            <a:endParaRPr/>
          </a:p>
        </p:txBody>
      </p:sp>
      <p:sp>
        <p:nvSpPr>
          <p:cNvPr id="268" name="Google Shape;268;p31"/>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9" name="Google Shape;269;p31"/>
          <p:cNvSpPr txBox="1"/>
          <p:nvPr>
            <p:ph idx="4294967295" type="title"/>
          </p:nvPr>
        </p:nvSpPr>
        <p:spPr>
          <a:xfrm>
            <a:off x="500400" y="482597"/>
            <a:ext cx="4926600" cy="31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The entry form</a:t>
            </a:r>
            <a:endParaRPr sz="900">
              <a:solidFill>
                <a:srgbClr val="9AA0A6"/>
              </a:solidFill>
            </a:endParaRPr>
          </a:p>
        </p:txBody>
      </p:sp>
      <p:pic>
        <p:nvPicPr>
          <p:cNvPr id="270" name="Google Shape;270;p31"/>
          <p:cNvPicPr preferRelativeResize="0"/>
          <p:nvPr/>
        </p:nvPicPr>
        <p:blipFill>
          <a:blip r:embed="rId3">
            <a:alphaModFix/>
          </a:blip>
          <a:stretch>
            <a:fillRect/>
          </a:stretch>
        </p:blipFill>
        <p:spPr>
          <a:xfrm>
            <a:off x="6465250" y="2470849"/>
            <a:ext cx="1992476" cy="1764699"/>
          </a:xfrm>
          <a:prstGeom prst="rect">
            <a:avLst/>
          </a:prstGeom>
          <a:noFill/>
          <a:ln>
            <a:noFill/>
          </a:ln>
        </p:spPr>
      </p:pic>
      <p:sp>
        <p:nvSpPr>
          <p:cNvPr id="271" name="Google Shape;271;p31"/>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2"/>
          <p:cNvSpPr txBox="1"/>
          <p:nvPr>
            <p:ph type="title"/>
          </p:nvPr>
        </p:nvSpPr>
        <p:spPr>
          <a:xfrm>
            <a:off x="500400" y="7421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a:t>
            </a:r>
            <a:endParaRPr/>
          </a:p>
        </p:txBody>
      </p:sp>
      <p:sp>
        <p:nvSpPr>
          <p:cNvPr id="277" name="Google Shape;277;p32"/>
          <p:cNvSpPr txBox="1"/>
          <p:nvPr>
            <p:ph idx="1" type="body"/>
          </p:nvPr>
        </p:nvSpPr>
        <p:spPr>
          <a:xfrm>
            <a:off x="500400" y="1227175"/>
            <a:ext cx="54414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that good research validates a project. But great research goes a step further by demonstrating how the real world could benefit from the project.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78" name="Google Shape;278;p32"/>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9" name="Google Shape;279;p32"/>
          <p:cNvSpPr txBox="1"/>
          <p:nvPr>
            <p:ph idx="4294967295" type="title"/>
          </p:nvPr>
        </p:nvSpPr>
        <p:spPr>
          <a:xfrm>
            <a:off x="500400" y="482597"/>
            <a:ext cx="49266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The entry form</a:t>
            </a:r>
            <a:endParaRPr sz="900">
              <a:solidFill>
                <a:srgbClr val="9AA0A6"/>
              </a:solidFill>
            </a:endParaRPr>
          </a:p>
        </p:txBody>
      </p:sp>
      <p:sp>
        <p:nvSpPr>
          <p:cNvPr id="280" name="Google Shape;280;p32"/>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3"/>
          <p:cNvSpPr txBox="1"/>
          <p:nvPr>
            <p:ph type="title"/>
          </p:nvPr>
        </p:nvSpPr>
        <p:spPr>
          <a:xfrm>
            <a:off x="500400" y="7421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a:t>
            </a:r>
            <a:endParaRPr/>
          </a:p>
        </p:txBody>
      </p:sp>
      <p:sp>
        <p:nvSpPr>
          <p:cNvPr id="286" name="Google Shape;286;p33"/>
          <p:cNvSpPr txBox="1"/>
          <p:nvPr>
            <p:ph idx="1" type="body"/>
          </p:nvPr>
        </p:nvSpPr>
        <p:spPr>
          <a:xfrm>
            <a:off x="500400" y="1227175"/>
            <a:ext cx="48540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you could include:</a:t>
            </a:r>
            <a:endParaRPr/>
          </a:p>
          <a:p>
            <a:pPr indent="-323850" lvl="0" marL="457200" rtl="0" algn="l">
              <a:spcBef>
                <a:spcPts val="1600"/>
              </a:spcBef>
              <a:spcAft>
                <a:spcPts val="0"/>
              </a:spcAft>
              <a:buSzPts val="1500"/>
              <a:buChar char="•"/>
            </a:pPr>
            <a:r>
              <a:rPr lang="en"/>
              <a:t>a summary of the work others have already done in your chosen area</a:t>
            </a:r>
            <a:endParaRPr/>
          </a:p>
          <a:p>
            <a:pPr indent="-323850" lvl="0" marL="457200" rtl="0" algn="l">
              <a:spcBef>
                <a:spcPts val="0"/>
              </a:spcBef>
              <a:spcAft>
                <a:spcPts val="0"/>
              </a:spcAft>
              <a:buSzPts val="1500"/>
              <a:buChar char="•"/>
            </a:pPr>
            <a:r>
              <a:rPr lang="en"/>
              <a:t>an explanation of how your research into this existing work has shaped your project.</a:t>
            </a:r>
            <a:endParaRPr/>
          </a:p>
        </p:txBody>
      </p:sp>
      <p:sp>
        <p:nvSpPr>
          <p:cNvPr id="287" name="Google Shape;287;p33"/>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8" name="Google Shape;288;p33"/>
          <p:cNvSpPr txBox="1"/>
          <p:nvPr>
            <p:ph idx="4294967295" type="title"/>
          </p:nvPr>
        </p:nvSpPr>
        <p:spPr>
          <a:xfrm>
            <a:off x="500400" y="482597"/>
            <a:ext cx="4926600" cy="31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The entry form</a:t>
            </a:r>
            <a:endParaRPr sz="900">
              <a:solidFill>
                <a:srgbClr val="9AA0A6"/>
              </a:solidFill>
            </a:endParaRPr>
          </a:p>
        </p:txBody>
      </p:sp>
      <p:pic>
        <p:nvPicPr>
          <p:cNvPr id="289" name="Google Shape;289;p33"/>
          <p:cNvPicPr preferRelativeResize="0"/>
          <p:nvPr/>
        </p:nvPicPr>
        <p:blipFill>
          <a:blip r:embed="rId3">
            <a:alphaModFix/>
          </a:blip>
          <a:stretch>
            <a:fillRect/>
          </a:stretch>
        </p:blipFill>
        <p:spPr>
          <a:xfrm>
            <a:off x="5842250" y="2811375"/>
            <a:ext cx="2337950" cy="1219550"/>
          </a:xfrm>
          <a:prstGeom prst="rect">
            <a:avLst/>
          </a:prstGeom>
          <a:noFill/>
          <a:ln>
            <a:noFill/>
          </a:ln>
        </p:spPr>
      </p:pic>
      <p:sp>
        <p:nvSpPr>
          <p:cNvPr id="290" name="Google Shape;290;p33"/>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4"/>
          <p:cNvSpPr txBox="1"/>
          <p:nvPr>
            <p:ph type="title"/>
          </p:nvPr>
        </p:nvSpPr>
        <p:spPr>
          <a:xfrm>
            <a:off x="500400" y="7421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Method / testing &amp; redesign</a:t>
            </a:r>
            <a:endParaRPr/>
          </a:p>
        </p:txBody>
      </p:sp>
      <p:sp>
        <p:nvSpPr>
          <p:cNvPr id="296" name="Google Shape;296;p34"/>
          <p:cNvSpPr txBox="1"/>
          <p:nvPr>
            <p:ph idx="1" type="body"/>
          </p:nvPr>
        </p:nvSpPr>
        <p:spPr>
          <a:xfrm>
            <a:off x="500400" y="1227175"/>
            <a:ext cx="48183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you’ve used good experimental techniques or testing processes. Also, describe your method clearly and in detail.</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97" name="Google Shape;297;p34"/>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8" name="Google Shape;298;p34"/>
          <p:cNvSpPr txBox="1"/>
          <p:nvPr>
            <p:ph idx="4294967295" type="title"/>
          </p:nvPr>
        </p:nvSpPr>
        <p:spPr>
          <a:xfrm>
            <a:off x="500400" y="482597"/>
            <a:ext cx="49266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The entry form</a:t>
            </a:r>
            <a:endParaRPr sz="900">
              <a:solidFill>
                <a:srgbClr val="9AA0A6"/>
              </a:solidFill>
            </a:endParaRPr>
          </a:p>
        </p:txBody>
      </p:sp>
      <p:pic>
        <p:nvPicPr>
          <p:cNvPr id="299" name="Google Shape;299;p34"/>
          <p:cNvPicPr preferRelativeResize="0"/>
          <p:nvPr/>
        </p:nvPicPr>
        <p:blipFill>
          <a:blip r:embed="rId3">
            <a:alphaModFix/>
          </a:blip>
          <a:stretch>
            <a:fillRect/>
          </a:stretch>
        </p:blipFill>
        <p:spPr>
          <a:xfrm>
            <a:off x="6316325" y="2141450"/>
            <a:ext cx="955775" cy="1970550"/>
          </a:xfrm>
          <a:prstGeom prst="rect">
            <a:avLst/>
          </a:prstGeom>
          <a:noFill/>
          <a:ln>
            <a:noFill/>
          </a:ln>
        </p:spPr>
      </p:pic>
      <p:sp>
        <p:nvSpPr>
          <p:cNvPr id="300" name="Google Shape;300;p34"/>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5"/>
          <p:cNvSpPr txBox="1"/>
          <p:nvPr>
            <p:ph type="title"/>
          </p:nvPr>
        </p:nvSpPr>
        <p:spPr>
          <a:xfrm>
            <a:off x="500400" y="7421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Method / testing &amp; redesign</a:t>
            </a:r>
            <a:endParaRPr/>
          </a:p>
          <a:p>
            <a:pPr indent="0" lvl="0" marL="0" rtl="0" algn="l">
              <a:spcBef>
                <a:spcPts val="0"/>
              </a:spcBef>
              <a:spcAft>
                <a:spcPts val="0"/>
              </a:spcAft>
              <a:buNone/>
            </a:pPr>
            <a:r>
              <a:t/>
            </a:r>
            <a:endParaRPr/>
          </a:p>
        </p:txBody>
      </p:sp>
      <p:sp>
        <p:nvSpPr>
          <p:cNvPr id="306" name="Google Shape;306;p35"/>
          <p:cNvSpPr txBox="1"/>
          <p:nvPr>
            <p:ph idx="1" type="body"/>
          </p:nvPr>
        </p:nvSpPr>
        <p:spPr>
          <a:xfrm>
            <a:off x="500400" y="1227175"/>
            <a:ext cx="52887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you could include:</a:t>
            </a:r>
            <a:endParaRPr/>
          </a:p>
          <a:p>
            <a:pPr indent="-323850" lvl="0" marL="457200" rtl="0" algn="l">
              <a:spcBef>
                <a:spcPts val="1600"/>
              </a:spcBef>
              <a:spcAft>
                <a:spcPts val="0"/>
              </a:spcAft>
              <a:buSzPts val="1500"/>
              <a:buChar char="•"/>
            </a:pPr>
            <a:r>
              <a:rPr lang="en"/>
              <a:t>a step-by-step description of your experiment or testing process</a:t>
            </a:r>
            <a:endParaRPr/>
          </a:p>
          <a:p>
            <a:pPr indent="-323850" lvl="0" marL="457200" rtl="0" algn="l">
              <a:spcBef>
                <a:spcPts val="0"/>
              </a:spcBef>
              <a:spcAft>
                <a:spcPts val="0"/>
              </a:spcAft>
              <a:buSzPts val="1500"/>
              <a:buChar char="•"/>
            </a:pPr>
            <a:r>
              <a:rPr lang="en"/>
              <a:t>your variable and independent variables (if relevant)</a:t>
            </a:r>
            <a:endParaRPr/>
          </a:p>
          <a:p>
            <a:pPr indent="-323850" lvl="0" marL="457200" rtl="0" algn="l">
              <a:spcBef>
                <a:spcPts val="0"/>
              </a:spcBef>
              <a:spcAft>
                <a:spcPts val="0"/>
              </a:spcAft>
              <a:buSzPts val="1500"/>
              <a:buChar char="•"/>
            </a:pPr>
            <a:r>
              <a:rPr lang="en"/>
              <a:t>a write-up on how you ensured that your experiment or testing process was fair</a:t>
            </a:r>
            <a:endParaRPr/>
          </a:p>
          <a:p>
            <a:pPr indent="-323850" lvl="0" marL="457200" rtl="0" algn="l">
              <a:spcBef>
                <a:spcPts val="0"/>
              </a:spcBef>
              <a:spcAft>
                <a:spcPts val="0"/>
              </a:spcAft>
              <a:buSzPts val="1500"/>
              <a:buChar char="•"/>
            </a:pPr>
            <a:r>
              <a:rPr lang="en"/>
              <a:t>info about where the experiment took place and the equipment you used </a:t>
            </a:r>
            <a:endParaRPr/>
          </a:p>
          <a:p>
            <a:pPr indent="-323850" lvl="0" marL="457200" rtl="0" algn="l">
              <a:spcBef>
                <a:spcPts val="0"/>
              </a:spcBef>
              <a:spcAft>
                <a:spcPts val="0"/>
              </a:spcAft>
              <a:buSzPts val="1500"/>
              <a:buChar char="•"/>
            </a:pPr>
            <a:r>
              <a:rPr lang="en"/>
              <a:t>a list of any safety measures that you took.</a:t>
            </a:r>
            <a:endParaRPr/>
          </a:p>
        </p:txBody>
      </p:sp>
      <p:sp>
        <p:nvSpPr>
          <p:cNvPr id="307" name="Google Shape;307;p35"/>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8" name="Google Shape;308;p35"/>
          <p:cNvSpPr txBox="1"/>
          <p:nvPr>
            <p:ph idx="4294967295" type="title"/>
          </p:nvPr>
        </p:nvSpPr>
        <p:spPr>
          <a:xfrm>
            <a:off x="500400" y="482597"/>
            <a:ext cx="4926600" cy="31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The entry form</a:t>
            </a:r>
            <a:endParaRPr sz="900">
              <a:solidFill>
                <a:srgbClr val="9AA0A6"/>
              </a:solidFill>
            </a:endParaRPr>
          </a:p>
        </p:txBody>
      </p:sp>
      <p:pic>
        <p:nvPicPr>
          <p:cNvPr id="309" name="Google Shape;309;p35"/>
          <p:cNvPicPr preferRelativeResize="0"/>
          <p:nvPr/>
        </p:nvPicPr>
        <p:blipFill>
          <a:blip r:embed="rId3">
            <a:alphaModFix/>
          </a:blip>
          <a:stretch>
            <a:fillRect/>
          </a:stretch>
        </p:blipFill>
        <p:spPr>
          <a:xfrm>
            <a:off x="6347901" y="2475773"/>
            <a:ext cx="2176901" cy="1729974"/>
          </a:xfrm>
          <a:prstGeom prst="rect">
            <a:avLst/>
          </a:prstGeom>
          <a:noFill/>
          <a:ln>
            <a:noFill/>
          </a:ln>
        </p:spPr>
      </p:pic>
      <p:sp>
        <p:nvSpPr>
          <p:cNvPr id="310" name="Google Shape;310;p35"/>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6"/>
          <p:cNvSpPr txBox="1"/>
          <p:nvPr>
            <p:ph type="title"/>
          </p:nvPr>
        </p:nvSpPr>
        <p:spPr>
          <a:xfrm>
            <a:off x="500400" y="7421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16" name="Google Shape;316;p36"/>
          <p:cNvSpPr txBox="1"/>
          <p:nvPr>
            <p:ph idx="1" type="body"/>
          </p:nvPr>
        </p:nvSpPr>
        <p:spPr>
          <a:xfrm>
            <a:off x="500400" y="1227175"/>
            <a:ext cx="47016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Accurately record and present relevant data, results or observations — and describe the patterns of trends they support.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17" name="Google Shape;317;p36"/>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8" name="Google Shape;318;p36"/>
          <p:cNvSpPr txBox="1"/>
          <p:nvPr>
            <p:ph idx="4294967295" type="title"/>
          </p:nvPr>
        </p:nvSpPr>
        <p:spPr>
          <a:xfrm>
            <a:off x="500400" y="482597"/>
            <a:ext cx="49266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The entry form</a:t>
            </a:r>
            <a:endParaRPr sz="900">
              <a:solidFill>
                <a:srgbClr val="9AA0A6"/>
              </a:solidFill>
            </a:endParaRPr>
          </a:p>
        </p:txBody>
      </p:sp>
      <p:pic>
        <p:nvPicPr>
          <p:cNvPr id="319" name="Google Shape;319;p36"/>
          <p:cNvPicPr preferRelativeResize="0"/>
          <p:nvPr/>
        </p:nvPicPr>
        <p:blipFill>
          <a:blip r:embed="rId3">
            <a:alphaModFix/>
          </a:blip>
          <a:stretch>
            <a:fillRect/>
          </a:stretch>
        </p:blipFill>
        <p:spPr>
          <a:xfrm>
            <a:off x="5645426" y="2138575"/>
            <a:ext cx="2027475" cy="2034500"/>
          </a:xfrm>
          <a:prstGeom prst="rect">
            <a:avLst/>
          </a:prstGeom>
          <a:noFill/>
          <a:ln>
            <a:noFill/>
          </a:ln>
        </p:spPr>
      </p:pic>
      <p:sp>
        <p:nvSpPr>
          <p:cNvPr id="320" name="Google Shape;320;p36"/>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9"/>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7" name="Google Shape;147;p19"/>
          <p:cNvPicPr preferRelativeResize="0"/>
          <p:nvPr/>
        </p:nvPicPr>
        <p:blipFill>
          <a:blip r:embed="rId3">
            <a:alphaModFix/>
          </a:blip>
          <a:stretch>
            <a:fillRect/>
          </a:stretch>
        </p:blipFill>
        <p:spPr>
          <a:xfrm>
            <a:off x="7934620" y="2155712"/>
            <a:ext cx="444300" cy="669590"/>
          </a:xfrm>
          <a:prstGeom prst="rect">
            <a:avLst/>
          </a:prstGeom>
          <a:noFill/>
          <a:ln>
            <a:noFill/>
          </a:ln>
        </p:spPr>
      </p:pic>
      <p:sp>
        <p:nvSpPr>
          <p:cNvPr id="148" name="Google Shape;148;p19"/>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
        <p:nvSpPr>
          <p:cNvPr id="149" name="Google Shape;149;p19"/>
          <p:cNvSpPr txBox="1"/>
          <p:nvPr/>
        </p:nvSpPr>
        <p:spPr>
          <a:xfrm>
            <a:off x="1750440" y="1909775"/>
            <a:ext cx="803400" cy="121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500">
                <a:solidFill>
                  <a:srgbClr val="D7D7D7"/>
                </a:solidFill>
                <a:latin typeface="Google Sans"/>
                <a:ea typeface="Google Sans"/>
                <a:cs typeface="Google Sans"/>
                <a:sym typeface="Google Sans"/>
              </a:rPr>
              <a:t>2</a:t>
            </a:r>
            <a:endParaRPr sz="7500">
              <a:solidFill>
                <a:srgbClr val="D7D7D7"/>
              </a:solidFill>
              <a:latin typeface="Google Sans"/>
              <a:ea typeface="Google Sans"/>
              <a:cs typeface="Google Sans"/>
              <a:sym typeface="Google Sans"/>
            </a:endParaRPr>
          </a:p>
        </p:txBody>
      </p:sp>
      <p:sp>
        <p:nvSpPr>
          <p:cNvPr id="150" name="Google Shape;150;p19"/>
          <p:cNvSpPr txBox="1"/>
          <p:nvPr/>
        </p:nvSpPr>
        <p:spPr>
          <a:xfrm>
            <a:off x="2679786" y="2945350"/>
            <a:ext cx="13263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AA0A6"/>
                </a:solidFill>
                <a:latin typeface="Google Sans"/>
                <a:ea typeface="Google Sans"/>
                <a:cs typeface="Google Sans"/>
                <a:sym typeface="Google Sans"/>
              </a:rPr>
              <a:t>Develop </a:t>
            </a:r>
            <a:br>
              <a:rPr lang="en" sz="1100">
                <a:solidFill>
                  <a:srgbClr val="9AA0A6"/>
                </a:solidFill>
                <a:latin typeface="Google Sans"/>
                <a:ea typeface="Google Sans"/>
                <a:cs typeface="Google Sans"/>
                <a:sym typeface="Google Sans"/>
              </a:rPr>
            </a:br>
            <a:r>
              <a:rPr lang="en" sz="1100">
                <a:solidFill>
                  <a:srgbClr val="9AA0A6"/>
                </a:solidFill>
                <a:latin typeface="Google Sans"/>
                <a:ea typeface="Google Sans"/>
                <a:cs typeface="Google Sans"/>
                <a:sym typeface="Google Sans"/>
              </a:rPr>
              <a:t>a solution</a:t>
            </a:r>
            <a:endParaRPr sz="1100">
              <a:solidFill>
                <a:srgbClr val="9AA0A6"/>
              </a:solidFill>
              <a:latin typeface="Google Sans"/>
              <a:ea typeface="Google Sans"/>
              <a:cs typeface="Google Sans"/>
              <a:sym typeface="Google Sans"/>
            </a:endParaRPr>
          </a:p>
        </p:txBody>
      </p:sp>
      <p:sp>
        <p:nvSpPr>
          <p:cNvPr id="151" name="Google Shape;151;p19"/>
          <p:cNvSpPr txBox="1"/>
          <p:nvPr/>
        </p:nvSpPr>
        <p:spPr>
          <a:xfrm>
            <a:off x="1649607" y="2945350"/>
            <a:ext cx="9201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AA0A6"/>
                </a:solidFill>
                <a:latin typeface="Google Sans"/>
                <a:ea typeface="Google Sans"/>
                <a:cs typeface="Google Sans"/>
                <a:sym typeface="Google Sans"/>
              </a:rPr>
              <a:t>Generate ideas </a:t>
            </a:r>
            <a:endParaRPr sz="1100">
              <a:solidFill>
                <a:srgbClr val="9AA0A6"/>
              </a:solidFill>
              <a:latin typeface="Google Sans"/>
              <a:ea typeface="Google Sans"/>
              <a:cs typeface="Google Sans"/>
              <a:sym typeface="Google Sans"/>
            </a:endParaRPr>
          </a:p>
        </p:txBody>
      </p:sp>
      <p:sp>
        <p:nvSpPr>
          <p:cNvPr id="152" name="Google Shape;152;p19"/>
          <p:cNvSpPr txBox="1"/>
          <p:nvPr/>
        </p:nvSpPr>
        <p:spPr>
          <a:xfrm>
            <a:off x="4068868" y="2945350"/>
            <a:ext cx="8796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AA0A6"/>
                </a:solidFill>
                <a:latin typeface="Google Sans"/>
                <a:ea typeface="Google Sans"/>
                <a:cs typeface="Google Sans"/>
                <a:sym typeface="Google Sans"/>
              </a:rPr>
              <a:t>Design </a:t>
            </a:r>
            <a:br>
              <a:rPr lang="en" sz="1100">
                <a:solidFill>
                  <a:srgbClr val="9AA0A6"/>
                </a:solidFill>
                <a:latin typeface="Google Sans"/>
                <a:ea typeface="Google Sans"/>
                <a:cs typeface="Google Sans"/>
                <a:sym typeface="Google Sans"/>
              </a:rPr>
            </a:br>
            <a:r>
              <a:rPr lang="en" sz="1100">
                <a:solidFill>
                  <a:srgbClr val="9AA0A6"/>
                </a:solidFill>
                <a:latin typeface="Google Sans"/>
                <a:ea typeface="Google Sans"/>
                <a:cs typeface="Google Sans"/>
                <a:sym typeface="Google Sans"/>
              </a:rPr>
              <a:t>the test</a:t>
            </a:r>
            <a:endParaRPr sz="1100">
              <a:solidFill>
                <a:srgbClr val="9AA0A6"/>
              </a:solidFill>
              <a:latin typeface="Google Sans"/>
              <a:ea typeface="Google Sans"/>
              <a:cs typeface="Google Sans"/>
              <a:sym typeface="Google Sans"/>
            </a:endParaRPr>
          </a:p>
        </p:txBody>
      </p:sp>
      <p:sp>
        <p:nvSpPr>
          <p:cNvPr id="153" name="Google Shape;153;p19"/>
          <p:cNvSpPr txBox="1"/>
          <p:nvPr/>
        </p:nvSpPr>
        <p:spPr>
          <a:xfrm>
            <a:off x="5211938" y="2945350"/>
            <a:ext cx="10917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AA0A6"/>
                </a:solidFill>
                <a:latin typeface="Google Sans"/>
                <a:ea typeface="Google Sans"/>
                <a:cs typeface="Google Sans"/>
                <a:sym typeface="Google Sans"/>
              </a:rPr>
              <a:t>Communicate the results</a:t>
            </a:r>
            <a:endParaRPr sz="1100">
              <a:solidFill>
                <a:srgbClr val="9AA0A6"/>
              </a:solidFill>
              <a:latin typeface="Google Sans"/>
              <a:ea typeface="Google Sans"/>
              <a:cs typeface="Google Sans"/>
              <a:sym typeface="Google Sans"/>
            </a:endParaRPr>
          </a:p>
        </p:txBody>
      </p:sp>
      <p:sp>
        <p:nvSpPr>
          <p:cNvPr id="154" name="Google Shape;154;p19"/>
          <p:cNvSpPr txBox="1"/>
          <p:nvPr/>
        </p:nvSpPr>
        <p:spPr>
          <a:xfrm>
            <a:off x="6461665" y="2945350"/>
            <a:ext cx="9681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AA0A6"/>
                </a:solidFill>
                <a:latin typeface="Google Sans"/>
                <a:ea typeface="Google Sans"/>
                <a:cs typeface="Google Sans"/>
                <a:sym typeface="Google Sans"/>
              </a:rPr>
              <a:t>Draw conclusions</a:t>
            </a:r>
            <a:endParaRPr sz="1100">
              <a:solidFill>
                <a:srgbClr val="9AA0A6"/>
              </a:solidFill>
              <a:latin typeface="Google Sans"/>
              <a:ea typeface="Google Sans"/>
              <a:cs typeface="Google Sans"/>
              <a:sym typeface="Google Sans"/>
            </a:endParaRPr>
          </a:p>
        </p:txBody>
      </p:sp>
      <p:sp>
        <p:nvSpPr>
          <p:cNvPr id="155" name="Google Shape;155;p19"/>
          <p:cNvSpPr txBox="1"/>
          <p:nvPr/>
        </p:nvSpPr>
        <p:spPr>
          <a:xfrm>
            <a:off x="7427420" y="2945350"/>
            <a:ext cx="13263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202124"/>
                </a:solidFill>
                <a:latin typeface="Google Sans"/>
                <a:ea typeface="Google Sans"/>
                <a:cs typeface="Google Sans"/>
                <a:sym typeface="Google Sans"/>
              </a:rPr>
              <a:t>Enter the competition</a:t>
            </a:r>
            <a:endParaRPr sz="1100">
              <a:solidFill>
                <a:srgbClr val="202124"/>
              </a:solidFill>
              <a:latin typeface="Google Sans"/>
              <a:ea typeface="Google Sans"/>
              <a:cs typeface="Google Sans"/>
              <a:sym typeface="Google Sans"/>
            </a:endParaRPr>
          </a:p>
        </p:txBody>
      </p:sp>
      <p:sp>
        <p:nvSpPr>
          <p:cNvPr id="156" name="Google Shape;156;p19"/>
          <p:cNvSpPr txBox="1"/>
          <p:nvPr/>
        </p:nvSpPr>
        <p:spPr>
          <a:xfrm>
            <a:off x="268283" y="2945350"/>
            <a:ext cx="13263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AA0A6"/>
                </a:solidFill>
                <a:latin typeface="Google Sans"/>
                <a:ea typeface="Google Sans"/>
                <a:cs typeface="Google Sans"/>
                <a:sym typeface="Google Sans"/>
              </a:rPr>
              <a:t>Identify </a:t>
            </a:r>
            <a:br>
              <a:rPr lang="en" sz="1100">
                <a:solidFill>
                  <a:srgbClr val="9AA0A6"/>
                </a:solidFill>
                <a:latin typeface="Google Sans"/>
                <a:ea typeface="Google Sans"/>
                <a:cs typeface="Google Sans"/>
                <a:sym typeface="Google Sans"/>
              </a:rPr>
            </a:br>
            <a:r>
              <a:rPr lang="en" sz="1100">
                <a:solidFill>
                  <a:srgbClr val="9AA0A6"/>
                </a:solidFill>
                <a:latin typeface="Google Sans"/>
                <a:ea typeface="Google Sans"/>
                <a:cs typeface="Google Sans"/>
                <a:sym typeface="Google Sans"/>
              </a:rPr>
              <a:t>a problem</a:t>
            </a:r>
            <a:endParaRPr sz="1100">
              <a:solidFill>
                <a:srgbClr val="9AA0A6"/>
              </a:solidFill>
              <a:latin typeface="Google Sans"/>
              <a:ea typeface="Google Sans"/>
              <a:cs typeface="Google Sans"/>
              <a:sym typeface="Google Sans"/>
            </a:endParaRPr>
          </a:p>
        </p:txBody>
      </p:sp>
      <p:sp>
        <p:nvSpPr>
          <p:cNvPr id="157" name="Google Shape;157;p19"/>
          <p:cNvSpPr txBox="1"/>
          <p:nvPr/>
        </p:nvSpPr>
        <p:spPr>
          <a:xfrm>
            <a:off x="2945347" y="1909775"/>
            <a:ext cx="803400" cy="121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500">
                <a:solidFill>
                  <a:srgbClr val="D7D7D7"/>
                </a:solidFill>
                <a:latin typeface="Google Sans"/>
                <a:ea typeface="Google Sans"/>
                <a:cs typeface="Google Sans"/>
                <a:sym typeface="Google Sans"/>
              </a:rPr>
              <a:t>3</a:t>
            </a:r>
            <a:endParaRPr sz="7500">
              <a:solidFill>
                <a:srgbClr val="D7D7D7"/>
              </a:solidFill>
              <a:latin typeface="Google Sans"/>
              <a:ea typeface="Google Sans"/>
              <a:cs typeface="Google Sans"/>
              <a:sym typeface="Google Sans"/>
            </a:endParaRPr>
          </a:p>
        </p:txBody>
      </p:sp>
      <p:sp>
        <p:nvSpPr>
          <p:cNvPr id="158" name="Google Shape;158;p19"/>
          <p:cNvSpPr txBox="1"/>
          <p:nvPr/>
        </p:nvSpPr>
        <p:spPr>
          <a:xfrm>
            <a:off x="4109936" y="1909775"/>
            <a:ext cx="803400" cy="121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500">
                <a:solidFill>
                  <a:srgbClr val="D7D7D7"/>
                </a:solidFill>
                <a:latin typeface="Google Sans"/>
                <a:ea typeface="Google Sans"/>
                <a:cs typeface="Google Sans"/>
                <a:sym typeface="Google Sans"/>
              </a:rPr>
              <a:t>4</a:t>
            </a:r>
            <a:endParaRPr sz="7500">
              <a:solidFill>
                <a:srgbClr val="D7D7D7"/>
              </a:solidFill>
              <a:latin typeface="Google Sans"/>
              <a:ea typeface="Google Sans"/>
              <a:cs typeface="Google Sans"/>
              <a:sym typeface="Google Sans"/>
            </a:endParaRPr>
          </a:p>
        </p:txBody>
      </p:sp>
      <p:sp>
        <p:nvSpPr>
          <p:cNvPr id="159" name="Google Shape;159;p19"/>
          <p:cNvSpPr txBox="1"/>
          <p:nvPr/>
        </p:nvSpPr>
        <p:spPr>
          <a:xfrm>
            <a:off x="5349775" y="1909775"/>
            <a:ext cx="803400" cy="121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500">
                <a:solidFill>
                  <a:srgbClr val="D7D7D7"/>
                </a:solidFill>
                <a:latin typeface="Google Sans"/>
                <a:ea typeface="Google Sans"/>
                <a:cs typeface="Google Sans"/>
                <a:sym typeface="Google Sans"/>
              </a:rPr>
              <a:t>5</a:t>
            </a:r>
            <a:endParaRPr sz="7500">
              <a:solidFill>
                <a:srgbClr val="D7D7D7"/>
              </a:solidFill>
              <a:latin typeface="Google Sans"/>
              <a:ea typeface="Google Sans"/>
              <a:cs typeface="Google Sans"/>
              <a:sym typeface="Google Sans"/>
            </a:endParaRPr>
          </a:p>
        </p:txBody>
      </p:sp>
      <p:sp>
        <p:nvSpPr>
          <p:cNvPr id="160" name="Google Shape;160;p19"/>
          <p:cNvSpPr txBox="1"/>
          <p:nvPr/>
        </p:nvSpPr>
        <p:spPr>
          <a:xfrm>
            <a:off x="6558382" y="1909775"/>
            <a:ext cx="803400" cy="121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500">
                <a:solidFill>
                  <a:srgbClr val="D7D7D7"/>
                </a:solidFill>
                <a:latin typeface="Google Sans"/>
                <a:ea typeface="Google Sans"/>
                <a:cs typeface="Google Sans"/>
                <a:sym typeface="Google Sans"/>
              </a:rPr>
              <a:t>6</a:t>
            </a:r>
            <a:endParaRPr sz="7500">
              <a:solidFill>
                <a:srgbClr val="D7D7D7"/>
              </a:solidFill>
              <a:latin typeface="Google Sans"/>
              <a:ea typeface="Google Sans"/>
              <a:cs typeface="Google Sans"/>
              <a:sym typeface="Google Sans"/>
            </a:endParaRPr>
          </a:p>
        </p:txBody>
      </p:sp>
      <p:sp>
        <p:nvSpPr>
          <p:cNvPr id="161" name="Google Shape;161;p19"/>
          <p:cNvSpPr txBox="1"/>
          <p:nvPr/>
        </p:nvSpPr>
        <p:spPr>
          <a:xfrm>
            <a:off x="532665" y="1909775"/>
            <a:ext cx="803400" cy="1218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7500">
                <a:solidFill>
                  <a:srgbClr val="D7D7D7"/>
                </a:solidFill>
                <a:latin typeface="Google Sans"/>
                <a:ea typeface="Google Sans"/>
                <a:cs typeface="Google Sans"/>
                <a:sym typeface="Google Sans"/>
              </a:rPr>
              <a:t>1</a:t>
            </a:r>
            <a:endParaRPr sz="7500">
              <a:solidFill>
                <a:srgbClr val="D7D7D7"/>
              </a:solidFill>
              <a:latin typeface="Google Sans"/>
              <a:ea typeface="Google Sans"/>
              <a:cs typeface="Google Sans"/>
              <a:sym typeface="Google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7"/>
          <p:cNvSpPr txBox="1"/>
          <p:nvPr>
            <p:ph type="title"/>
          </p:nvPr>
        </p:nvSpPr>
        <p:spPr>
          <a:xfrm>
            <a:off x="500400" y="7421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26" name="Google Shape;326;p37"/>
          <p:cNvSpPr txBox="1"/>
          <p:nvPr>
            <p:ph idx="1" type="body"/>
          </p:nvPr>
        </p:nvSpPr>
        <p:spPr>
          <a:xfrm>
            <a:off x="500400" y="1227175"/>
            <a:ext cx="46083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you could include:</a:t>
            </a:r>
            <a:endParaRPr/>
          </a:p>
          <a:p>
            <a:pPr indent="-323850" lvl="0" marL="457200" rtl="0" algn="l">
              <a:spcBef>
                <a:spcPts val="1600"/>
              </a:spcBef>
              <a:spcAft>
                <a:spcPts val="0"/>
              </a:spcAft>
              <a:buSzPts val="1500"/>
              <a:buChar char="•"/>
            </a:pPr>
            <a:r>
              <a:rPr lang="en"/>
              <a:t>a description of your most important results, such as data or observations </a:t>
            </a:r>
            <a:endParaRPr/>
          </a:p>
          <a:p>
            <a:pPr indent="-323850" lvl="0" marL="457200" rtl="0" algn="l">
              <a:spcBef>
                <a:spcPts val="0"/>
              </a:spcBef>
              <a:spcAft>
                <a:spcPts val="0"/>
              </a:spcAft>
              <a:buSzPts val="1500"/>
              <a:buChar char="•"/>
            </a:pPr>
            <a:r>
              <a:rPr lang="en"/>
              <a:t>any patterns or trends you noticed</a:t>
            </a:r>
            <a:endParaRPr/>
          </a:p>
          <a:p>
            <a:pPr indent="-323850" lvl="0" marL="457200" rtl="0" algn="l">
              <a:spcBef>
                <a:spcPts val="0"/>
              </a:spcBef>
              <a:spcAft>
                <a:spcPts val="0"/>
              </a:spcAft>
              <a:buSzPts val="1500"/>
              <a:buChar char="•"/>
            </a:pPr>
            <a:r>
              <a:rPr lang="en"/>
              <a:t>your key data - clearly laid out in a table, graph or chart.</a:t>
            </a:r>
            <a:endParaRPr/>
          </a:p>
        </p:txBody>
      </p:sp>
      <p:sp>
        <p:nvSpPr>
          <p:cNvPr id="327" name="Google Shape;327;p37"/>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37"/>
          <p:cNvSpPr txBox="1"/>
          <p:nvPr>
            <p:ph idx="4294967295" type="title"/>
          </p:nvPr>
        </p:nvSpPr>
        <p:spPr>
          <a:xfrm>
            <a:off x="500400" y="482597"/>
            <a:ext cx="4926600" cy="31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The entry form</a:t>
            </a:r>
            <a:endParaRPr sz="900">
              <a:solidFill>
                <a:srgbClr val="9AA0A6"/>
              </a:solidFill>
            </a:endParaRPr>
          </a:p>
        </p:txBody>
      </p:sp>
      <p:sp>
        <p:nvSpPr>
          <p:cNvPr id="329" name="Google Shape;329;p37"/>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8"/>
          <p:cNvSpPr txBox="1"/>
          <p:nvPr>
            <p:ph type="title"/>
          </p:nvPr>
        </p:nvSpPr>
        <p:spPr>
          <a:xfrm>
            <a:off x="500400" y="7421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 report</a:t>
            </a:r>
            <a:endParaRPr/>
          </a:p>
        </p:txBody>
      </p:sp>
      <p:sp>
        <p:nvSpPr>
          <p:cNvPr id="335" name="Google Shape;335;p38"/>
          <p:cNvSpPr txBox="1"/>
          <p:nvPr>
            <p:ph idx="1" type="body"/>
          </p:nvPr>
        </p:nvSpPr>
        <p:spPr>
          <a:xfrm>
            <a:off x="500400" y="1227175"/>
            <a:ext cx="50052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conclusion or report should explain how your experiment answers your original question or problem, and whether it supports your hypothesis.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36" name="Google Shape;336;p38"/>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7" name="Google Shape;337;p38"/>
          <p:cNvSpPr txBox="1"/>
          <p:nvPr>
            <p:ph idx="4294967295" type="title"/>
          </p:nvPr>
        </p:nvSpPr>
        <p:spPr>
          <a:xfrm>
            <a:off x="500400" y="482597"/>
            <a:ext cx="49266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The entry form</a:t>
            </a:r>
            <a:endParaRPr sz="900">
              <a:solidFill>
                <a:srgbClr val="9AA0A6"/>
              </a:solidFill>
            </a:endParaRPr>
          </a:p>
        </p:txBody>
      </p:sp>
      <p:sp>
        <p:nvSpPr>
          <p:cNvPr id="338" name="Google Shape;338;p38"/>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39"/>
          <p:cNvSpPr txBox="1"/>
          <p:nvPr>
            <p:ph type="title"/>
          </p:nvPr>
        </p:nvSpPr>
        <p:spPr>
          <a:xfrm>
            <a:off x="500400" y="7421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Conclusion / report</a:t>
            </a:r>
            <a:endParaRPr/>
          </a:p>
          <a:p>
            <a:pPr indent="0" lvl="0" marL="0" rtl="0" algn="l">
              <a:spcBef>
                <a:spcPts val="0"/>
              </a:spcBef>
              <a:spcAft>
                <a:spcPts val="0"/>
              </a:spcAft>
              <a:buNone/>
            </a:pPr>
            <a:r>
              <a:t/>
            </a:r>
            <a:endParaRPr/>
          </a:p>
        </p:txBody>
      </p:sp>
      <p:sp>
        <p:nvSpPr>
          <p:cNvPr id="344" name="Google Shape;344;p39"/>
          <p:cNvSpPr txBox="1"/>
          <p:nvPr>
            <p:ph idx="1" type="body"/>
          </p:nvPr>
        </p:nvSpPr>
        <p:spPr>
          <a:xfrm>
            <a:off x="500400" y="1227175"/>
            <a:ext cx="57657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you could include:</a:t>
            </a:r>
            <a:endParaRPr/>
          </a:p>
          <a:p>
            <a:pPr indent="-323850" lvl="0" marL="457200" rtl="0" algn="l">
              <a:spcBef>
                <a:spcPts val="1600"/>
              </a:spcBef>
              <a:spcAft>
                <a:spcPts val="0"/>
              </a:spcAft>
              <a:buSzPts val="1500"/>
              <a:buChar char="•"/>
            </a:pPr>
            <a:r>
              <a:rPr lang="en"/>
              <a:t>a summary of your results</a:t>
            </a:r>
            <a:endParaRPr/>
          </a:p>
          <a:p>
            <a:pPr indent="-323850" lvl="0" marL="457200" rtl="0" algn="l">
              <a:spcBef>
                <a:spcPts val="0"/>
              </a:spcBef>
              <a:spcAft>
                <a:spcPts val="0"/>
              </a:spcAft>
              <a:buSzPts val="1500"/>
              <a:buChar char="•"/>
            </a:pPr>
            <a:r>
              <a:rPr lang="en"/>
              <a:t>an explanation of whether your findings support your hypothesis or expected outcome — and why</a:t>
            </a:r>
            <a:endParaRPr/>
          </a:p>
          <a:p>
            <a:pPr indent="-323850" lvl="0" marL="457200" rtl="0" algn="l">
              <a:spcBef>
                <a:spcPts val="0"/>
              </a:spcBef>
              <a:spcAft>
                <a:spcPts val="0"/>
              </a:spcAft>
              <a:buSzPts val="1500"/>
              <a:buChar char="•"/>
            </a:pPr>
            <a:r>
              <a:rPr lang="en"/>
              <a:t>thoughts on any limitations in your results. Are they 100% reliable or could your method be improved somehow?</a:t>
            </a:r>
            <a:endParaRPr/>
          </a:p>
          <a:p>
            <a:pPr indent="-323850" lvl="0" marL="457200" rtl="0" algn="l">
              <a:spcBef>
                <a:spcPts val="0"/>
              </a:spcBef>
              <a:spcAft>
                <a:spcPts val="0"/>
              </a:spcAft>
              <a:buSzPts val="1500"/>
              <a:buChar char="•"/>
            </a:pPr>
            <a:r>
              <a:rPr lang="en"/>
              <a:t>the kind of future impact your results might have and if further work is needed. Have your results inspired you to ask more questions?</a:t>
            </a:r>
            <a:endParaRPr/>
          </a:p>
        </p:txBody>
      </p:sp>
      <p:sp>
        <p:nvSpPr>
          <p:cNvPr id="345" name="Google Shape;345;p39"/>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6" name="Google Shape;346;p39"/>
          <p:cNvSpPr txBox="1"/>
          <p:nvPr>
            <p:ph idx="4294967295" type="title"/>
          </p:nvPr>
        </p:nvSpPr>
        <p:spPr>
          <a:xfrm>
            <a:off x="500400" y="482597"/>
            <a:ext cx="4926600" cy="31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The entry form</a:t>
            </a:r>
            <a:endParaRPr sz="900">
              <a:solidFill>
                <a:srgbClr val="9AA0A6"/>
              </a:solidFill>
            </a:endParaRPr>
          </a:p>
        </p:txBody>
      </p:sp>
      <p:pic>
        <p:nvPicPr>
          <p:cNvPr id="347" name="Google Shape;347;p39"/>
          <p:cNvPicPr preferRelativeResize="0"/>
          <p:nvPr/>
        </p:nvPicPr>
        <p:blipFill>
          <a:blip r:embed="rId3">
            <a:alphaModFix/>
          </a:blip>
          <a:stretch>
            <a:fillRect/>
          </a:stretch>
        </p:blipFill>
        <p:spPr>
          <a:xfrm>
            <a:off x="7122000" y="2467627"/>
            <a:ext cx="1402801" cy="1797173"/>
          </a:xfrm>
          <a:prstGeom prst="rect">
            <a:avLst/>
          </a:prstGeom>
          <a:noFill/>
          <a:ln>
            <a:noFill/>
          </a:ln>
        </p:spPr>
      </p:pic>
      <p:sp>
        <p:nvSpPr>
          <p:cNvPr id="348" name="Google Shape;348;p39"/>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0"/>
          <p:cNvSpPr txBox="1"/>
          <p:nvPr>
            <p:ph type="title"/>
          </p:nvPr>
        </p:nvSpPr>
        <p:spPr>
          <a:xfrm>
            <a:off x="500400" y="7421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Bibliography, references &amp; acknowledgements </a:t>
            </a:r>
            <a:endParaRPr/>
          </a:p>
        </p:txBody>
      </p:sp>
      <p:sp>
        <p:nvSpPr>
          <p:cNvPr id="354" name="Google Shape;354;p40"/>
          <p:cNvSpPr txBox="1"/>
          <p:nvPr>
            <p:ph idx="1" type="body"/>
          </p:nvPr>
        </p:nvSpPr>
        <p:spPr>
          <a:xfrm>
            <a:off x="500400" y="1227175"/>
            <a:ext cx="58776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It’s important to acknowledge the sources you’ve consulted and to be honest about any assistance you’ve received — whether it was tracking down equipment and materials, making sure your project was safe for everyone involved, or getting help with unfamiliar equipment. Whatever it was, cite your references in clear detail.</a:t>
            </a:r>
            <a:endParaRPr/>
          </a:p>
        </p:txBody>
      </p:sp>
      <p:sp>
        <p:nvSpPr>
          <p:cNvPr id="355" name="Google Shape;355;p40"/>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6" name="Google Shape;356;p40"/>
          <p:cNvSpPr txBox="1"/>
          <p:nvPr>
            <p:ph idx="4294967295" type="title"/>
          </p:nvPr>
        </p:nvSpPr>
        <p:spPr>
          <a:xfrm>
            <a:off x="500400" y="482597"/>
            <a:ext cx="49266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The entry form</a:t>
            </a:r>
            <a:endParaRPr sz="900">
              <a:solidFill>
                <a:srgbClr val="9AA0A6"/>
              </a:solidFill>
            </a:endParaRPr>
          </a:p>
        </p:txBody>
      </p:sp>
      <p:sp>
        <p:nvSpPr>
          <p:cNvPr id="357" name="Google Shape;357;p40"/>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1"/>
          <p:cNvSpPr txBox="1"/>
          <p:nvPr>
            <p:ph type="title"/>
          </p:nvPr>
        </p:nvSpPr>
        <p:spPr>
          <a:xfrm>
            <a:off x="500400" y="7421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Bibliography, references &amp; acknowledgements </a:t>
            </a:r>
            <a:endParaRPr/>
          </a:p>
        </p:txBody>
      </p:sp>
      <p:sp>
        <p:nvSpPr>
          <p:cNvPr id="363" name="Google Shape;363;p41"/>
          <p:cNvSpPr txBox="1"/>
          <p:nvPr>
            <p:ph idx="1" type="body"/>
          </p:nvPr>
        </p:nvSpPr>
        <p:spPr>
          <a:xfrm>
            <a:off x="500400" y="1227175"/>
            <a:ext cx="60381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you could include:</a:t>
            </a:r>
            <a:endParaRPr/>
          </a:p>
          <a:p>
            <a:pPr indent="-323850" lvl="0" marL="457200" rtl="0" algn="l">
              <a:spcBef>
                <a:spcPts val="1600"/>
              </a:spcBef>
              <a:spcAft>
                <a:spcPts val="0"/>
              </a:spcAft>
              <a:buSzPts val="1500"/>
              <a:buChar char="•"/>
            </a:pPr>
            <a:r>
              <a:rPr lang="en"/>
              <a:t>a list of all the books, journal articles and websites you’ve used in your research. Include the author of the work, its title and  the date it was written (or the website’s name and address)</a:t>
            </a:r>
            <a:endParaRPr/>
          </a:p>
          <a:p>
            <a:pPr indent="-323850" lvl="0" marL="457200" rtl="0" algn="l">
              <a:spcBef>
                <a:spcPts val="0"/>
              </a:spcBef>
              <a:spcAft>
                <a:spcPts val="0"/>
              </a:spcAft>
              <a:buSzPts val="1500"/>
              <a:buChar char="•"/>
            </a:pPr>
            <a:r>
              <a:rPr lang="en"/>
              <a:t>an acknowledgement of anyone that’s helped with your project (like a parent, teacher, professor or mentor), detailing what they did and what you did on your own </a:t>
            </a:r>
            <a:endParaRPr/>
          </a:p>
          <a:p>
            <a:pPr indent="-323850" lvl="0" marL="457200" rtl="0" algn="l">
              <a:spcBef>
                <a:spcPts val="0"/>
              </a:spcBef>
              <a:spcAft>
                <a:spcPts val="0"/>
              </a:spcAft>
              <a:buSzPts val="1500"/>
              <a:buChar char="•"/>
            </a:pPr>
            <a:r>
              <a:rPr lang="en"/>
              <a:t>details of any facilities you were given access to (maybe a school or university lab) and any special equipment you used.</a:t>
            </a:r>
            <a:endParaRPr/>
          </a:p>
        </p:txBody>
      </p:sp>
      <p:sp>
        <p:nvSpPr>
          <p:cNvPr id="364" name="Google Shape;364;p41"/>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5" name="Google Shape;365;p41"/>
          <p:cNvSpPr txBox="1"/>
          <p:nvPr>
            <p:ph idx="4294967295" type="title"/>
          </p:nvPr>
        </p:nvSpPr>
        <p:spPr>
          <a:xfrm>
            <a:off x="500400" y="482597"/>
            <a:ext cx="4926600" cy="31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The entry form</a:t>
            </a:r>
            <a:endParaRPr sz="900">
              <a:solidFill>
                <a:srgbClr val="9AA0A6"/>
              </a:solidFill>
            </a:endParaRPr>
          </a:p>
        </p:txBody>
      </p:sp>
      <p:pic>
        <p:nvPicPr>
          <p:cNvPr id="366" name="Google Shape;366;p41"/>
          <p:cNvPicPr preferRelativeResize="0"/>
          <p:nvPr/>
        </p:nvPicPr>
        <p:blipFill>
          <a:blip r:embed="rId3">
            <a:alphaModFix/>
          </a:blip>
          <a:stretch>
            <a:fillRect/>
          </a:stretch>
        </p:blipFill>
        <p:spPr>
          <a:xfrm>
            <a:off x="7296725" y="2421125"/>
            <a:ext cx="1228075" cy="1671076"/>
          </a:xfrm>
          <a:prstGeom prst="rect">
            <a:avLst/>
          </a:prstGeom>
          <a:noFill/>
          <a:ln>
            <a:noFill/>
          </a:ln>
        </p:spPr>
      </p:pic>
      <p:sp>
        <p:nvSpPr>
          <p:cNvPr id="367" name="Google Shape;367;p41"/>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2124"/>
        </a:solidFill>
      </p:bgPr>
    </p:bg>
    <p:spTree>
      <p:nvGrpSpPr>
        <p:cNvPr id="371" name="Shape 371"/>
        <p:cNvGrpSpPr/>
        <p:nvPr/>
      </p:nvGrpSpPr>
      <p:grpSpPr>
        <a:xfrm>
          <a:off x="0" y="0"/>
          <a:ext cx="0" cy="0"/>
          <a:chOff x="0" y="0"/>
          <a:chExt cx="0" cy="0"/>
        </a:xfrm>
      </p:grpSpPr>
      <p:sp>
        <p:nvSpPr>
          <p:cNvPr id="372" name="Google Shape;372;p42"/>
          <p:cNvSpPr txBox="1"/>
          <p:nvPr>
            <p:ph type="title"/>
          </p:nvPr>
        </p:nvSpPr>
        <p:spPr>
          <a:xfrm>
            <a:off x="604900" y="590050"/>
            <a:ext cx="7923600" cy="364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200"/>
              <a:t>Health &amp; safety</a:t>
            </a:r>
            <a:endParaRPr sz="5200"/>
          </a:p>
        </p:txBody>
      </p:sp>
      <p:sp>
        <p:nvSpPr>
          <p:cNvPr id="373" name="Google Shape;373;p42"/>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4" name="Google Shape;374;p42"/>
          <p:cNvSpPr txBox="1"/>
          <p:nvPr>
            <p:ph idx="3"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3"/>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Health &amp; safety</a:t>
            </a:r>
            <a:endParaRPr/>
          </a:p>
        </p:txBody>
      </p:sp>
      <p:sp>
        <p:nvSpPr>
          <p:cNvPr id="380" name="Google Shape;380;p43"/>
          <p:cNvSpPr txBox="1"/>
          <p:nvPr>
            <p:ph idx="1" type="body"/>
          </p:nvPr>
        </p:nvSpPr>
        <p:spPr>
          <a:xfrm>
            <a:off x="500400" y="1608175"/>
            <a:ext cx="52764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Health and safety is very important to us — and that goes for both people and animals. If you break the Official Rules, you will be disqualified. </a:t>
            </a:r>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sp>
        <p:nvSpPr>
          <p:cNvPr id="381" name="Google Shape;381;p43"/>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2" name="Google Shape;382;p43"/>
          <p:cNvPicPr preferRelativeResize="0"/>
          <p:nvPr/>
        </p:nvPicPr>
        <p:blipFill>
          <a:blip r:embed="rId3">
            <a:alphaModFix/>
          </a:blip>
          <a:stretch>
            <a:fillRect/>
          </a:stretch>
        </p:blipFill>
        <p:spPr>
          <a:xfrm>
            <a:off x="5670625" y="2741525"/>
            <a:ext cx="2243501" cy="1539975"/>
          </a:xfrm>
          <a:prstGeom prst="rect">
            <a:avLst/>
          </a:prstGeom>
          <a:noFill/>
          <a:ln>
            <a:noFill/>
          </a:ln>
        </p:spPr>
      </p:pic>
      <p:sp>
        <p:nvSpPr>
          <p:cNvPr id="383" name="Google Shape;383;p43"/>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44"/>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Health &amp; safety</a:t>
            </a:r>
            <a:endParaRPr/>
          </a:p>
        </p:txBody>
      </p:sp>
      <p:sp>
        <p:nvSpPr>
          <p:cNvPr id="389" name="Google Shape;389;p44"/>
          <p:cNvSpPr txBox="1"/>
          <p:nvPr>
            <p:ph idx="1" type="body"/>
          </p:nvPr>
        </p:nvSpPr>
        <p:spPr>
          <a:xfrm>
            <a:off x="500400" y="1608175"/>
            <a:ext cx="65796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cannot use any chemicals unless you are working in a registered laboratory, research center or school laboratory. You must follow their safety guidelines and attach those to your project, along with the physical contact/location details of the lab and the manager of the lab.</a:t>
            </a:r>
            <a:endParaRPr/>
          </a:p>
          <a:p>
            <a:pPr indent="0" lvl="0" marL="0" rtl="0" algn="l">
              <a:spcBef>
                <a:spcPts val="1600"/>
              </a:spcBef>
              <a:spcAft>
                <a:spcPts val="0"/>
              </a:spcAft>
              <a:buNone/>
            </a:pPr>
            <a:r>
              <a:rPr lang="en"/>
              <a:t>If you think your project might involve the use of hazardous chemicals, you should not handle them yourself — your adult mentor (or lab supervisor) should do this. Please provide us with the contact details for your mentor/supervisor.</a:t>
            </a:r>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sp>
        <p:nvSpPr>
          <p:cNvPr id="390" name="Google Shape;390;p44"/>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1" name="Google Shape;391;p44"/>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45"/>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Health &amp; safety</a:t>
            </a:r>
            <a:endParaRPr/>
          </a:p>
        </p:txBody>
      </p:sp>
      <p:sp>
        <p:nvSpPr>
          <p:cNvPr id="397" name="Google Shape;397;p45"/>
          <p:cNvSpPr txBox="1"/>
          <p:nvPr>
            <p:ph idx="1" type="body"/>
          </p:nvPr>
        </p:nvSpPr>
        <p:spPr>
          <a:xfrm>
            <a:off x="500400" y="1608175"/>
            <a:ext cx="57450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you are using a chemical or substance that you think might require specific health and safety guidelines, please do your research, ask your adult mentor/supervisor for instructions, and follow any and all applicable guidelines. Please also attach any guidelines you are following, along with the contact details for your mentor/supervisor.</a:t>
            </a:r>
            <a:endParaRPr/>
          </a:p>
        </p:txBody>
      </p:sp>
      <p:sp>
        <p:nvSpPr>
          <p:cNvPr id="398" name="Google Shape;398;p45"/>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9" name="Google Shape;399;p45"/>
          <p:cNvPicPr preferRelativeResize="0"/>
          <p:nvPr/>
        </p:nvPicPr>
        <p:blipFill>
          <a:blip r:embed="rId3">
            <a:alphaModFix/>
          </a:blip>
          <a:stretch>
            <a:fillRect/>
          </a:stretch>
        </p:blipFill>
        <p:spPr>
          <a:xfrm>
            <a:off x="6570850" y="1469749"/>
            <a:ext cx="1367700" cy="3004925"/>
          </a:xfrm>
          <a:prstGeom prst="rect">
            <a:avLst/>
          </a:prstGeom>
          <a:noFill/>
          <a:ln>
            <a:noFill/>
          </a:ln>
        </p:spPr>
      </p:pic>
      <p:sp>
        <p:nvSpPr>
          <p:cNvPr id="400" name="Google Shape;400;p45"/>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2124"/>
        </a:solidFill>
      </p:bgPr>
    </p:bg>
    <p:spTree>
      <p:nvGrpSpPr>
        <p:cNvPr id="404" name="Shape 404"/>
        <p:cNvGrpSpPr/>
        <p:nvPr/>
      </p:nvGrpSpPr>
      <p:grpSpPr>
        <a:xfrm>
          <a:off x="0" y="0"/>
          <a:ext cx="0" cy="0"/>
          <a:chOff x="0" y="0"/>
          <a:chExt cx="0" cy="0"/>
        </a:xfrm>
      </p:grpSpPr>
      <p:sp>
        <p:nvSpPr>
          <p:cNvPr id="405" name="Google Shape;405;p46"/>
          <p:cNvSpPr txBox="1"/>
          <p:nvPr>
            <p:ph type="title"/>
          </p:nvPr>
        </p:nvSpPr>
        <p:spPr>
          <a:xfrm>
            <a:off x="604900" y="590050"/>
            <a:ext cx="7923600" cy="364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200"/>
              <a:t>Top tips</a:t>
            </a:r>
            <a:endParaRPr sz="5200"/>
          </a:p>
        </p:txBody>
      </p:sp>
      <p:sp>
        <p:nvSpPr>
          <p:cNvPr id="406" name="Google Shape;406;p46"/>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7" name="Google Shape;407;p46"/>
          <p:cNvSpPr txBox="1"/>
          <p:nvPr>
            <p:ph idx="3"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0"/>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Session 7: Outline</a:t>
            </a:r>
            <a:endParaRPr/>
          </a:p>
        </p:txBody>
      </p:sp>
      <p:sp>
        <p:nvSpPr>
          <p:cNvPr id="167" name="Google Shape;167;p20"/>
          <p:cNvSpPr txBox="1"/>
          <p:nvPr>
            <p:ph idx="1" type="body"/>
          </p:nvPr>
        </p:nvSpPr>
        <p:spPr>
          <a:xfrm>
            <a:off x="503375" y="1603725"/>
            <a:ext cx="44589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t>Introduction</a:t>
            </a:r>
            <a:br>
              <a:rPr lang="en"/>
            </a:br>
            <a:r>
              <a:rPr lang="en"/>
              <a:t>The entry form</a:t>
            </a:r>
            <a:br>
              <a:rPr lang="en"/>
            </a:br>
            <a:r>
              <a:rPr lang="en"/>
              <a:t>Health and safety and the rules</a:t>
            </a:r>
            <a:br>
              <a:rPr lang="en"/>
            </a:br>
            <a:r>
              <a:rPr lang="en"/>
              <a:t>Top tips: How to enter</a:t>
            </a:r>
            <a:br>
              <a:rPr lang="en"/>
            </a:br>
            <a:r>
              <a:rPr lang="en"/>
              <a:t>Top tips: Permissions </a:t>
            </a:r>
            <a:br>
              <a:rPr lang="en"/>
            </a:br>
            <a:r>
              <a:rPr lang="en"/>
              <a:t>Top tips: Referencing</a:t>
            </a:r>
            <a:br>
              <a:rPr lang="en"/>
            </a:br>
            <a:r>
              <a:rPr lang="en"/>
              <a:t>Top tips: Creating videos and presentations</a:t>
            </a:r>
            <a:endParaRPr/>
          </a:p>
        </p:txBody>
      </p:sp>
      <p:sp>
        <p:nvSpPr>
          <p:cNvPr id="168" name="Google Shape;168;p20"/>
          <p:cNvSpPr txBox="1"/>
          <p:nvPr>
            <p:ph idx="3" type="body"/>
          </p:nvPr>
        </p:nvSpPr>
        <p:spPr>
          <a:xfrm>
            <a:off x="6364625" y="1603715"/>
            <a:ext cx="1056300" cy="5727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lang="en"/>
              <a:t>05</a:t>
            </a:r>
            <a:br>
              <a:rPr lang="en"/>
            </a:br>
            <a:r>
              <a:rPr lang="en"/>
              <a:t>06</a:t>
            </a:r>
            <a:br>
              <a:rPr lang="en"/>
            </a:br>
            <a:r>
              <a:rPr lang="en"/>
              <a:t>25</a:t>
            </a:r>
            <a:br>
              <a:rPr lang="en"/>
            </a:br>
            <a:r>
              <a:rPr lang="en"/>
              <a:t>30</a:t>
            </a:r>
            <a:br>
              <a:rPr lang="en"/>
            </a:br>
            <a:r>
              <a:rPr lang="en"/>
              <a:t>33</a:t>
            </a:r>
            <a:br>
              <a:rPr lang="en"/>
            </a:br>
            <a:r>
              <a:rPr lang="en"/>
              <a:t>35</a:t>
            </a:r>
            <a:br>
              <a:rPr lang="en"/>
            </a:br>
            <a:r>
              <a:rPr lang="en"/>
              <a:t>36</a:t>
            </a:r>
            <a:endParaRPr/>
          </a:p>
          <a:p>
            <a:pPr indent="0" lvl="0" marL="0" rtl="0" algn="r">
              <a:lnSpc>
                <a:spcPct val="150000"/>
              </a:lnSpc>
              <a:spcBef>
                <a:spcPts val="1600"/>
              </a:spcBef>
              <a:spcAft>
                <a:spcPts val="1600"/>
              </a:spcAft>
              <a:buNone/>
            </a:pPr>
            <a:r>
              <a:t/>
            </a:r>
            <a:endParaRPr/>
          </a:p>
        </p:txBody>
      </p:sp>
      <p:sp>
        <p:nvSpPr>
          <p:cNvPr id="169" name="Google Shape;169;p20"/>
          <p:cNvSpPr txBox="1"/>
          <p:nvPr>
            <p:ph idx="4294967295"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9AA0A6"/>
                </a:solidFill>
                <a:latin typeface="Roboto"/>
                <a:ea typeface="Roboto"/>
                <a:cs typeface="Roboto"/>
                <a:sym typeface="Roboto"/>
              </a:rPr>
              <a:t>‹#›</a:t>
            </a:fld>
            <a:endParaRPr sz="700">
              <a:solidFill>
                <a:srgbClr val="9AA0A6"/>
              </a:solidFill>
              <a:latin typeface="Roboto"/>
              <a:ea typeface="Roboto"/>
              <a:cs typeface="Roboto"/>
              <a:sym typeface="Roboto"/>
            </a:endParaRPr>
          </a:p>
        </p:txBody>
      </p:sp>
      <p:sp>
        <p:nvSpPr>
          <p:cNvPr id="170" name="Google Shape;170;p20"/>
          <p:cNvSpPr txBox="1"/>
          <p:nvPr>
            <p:ph idx="4294967295"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47"/>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enter</a:t>
            </a:r>
            <a:endParaRPr/>
          </a:p>
        </p:txBody>
      </p:sp>
      <p:sp>
        <p:nvSpPr>
          <p:cNvPr id="413" name="Google Shape;413;p47"/>
          <p:cNvSpPr txBox="1"/>
          <p:nvPr>
            <p:ph idx="1" type="body"/>
          </p:nvPr>
        </p:nvSpPr>
        <p:spPr>
          <a:xfrm>
            <a:off x="500400" y="1608175"/>
            <a:ext cx="59082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key with the entry form is how you communicate your project. Keep these top tips in mind:</a:t>
            </a:r>
            <a:endParaRPr/>
          </a:p>
          <a:p>
            <a:pPr indent="0" lvl="0" marL="0" rtl="0" algn="l">
              <a:spcBef>
                <a:spcPts val="1600"/>
              </a:spcBef>
              <a:spcAft>
                <a:spcPts val="1600"/>
              </a:spcAft>
              <a:buNone/>
            </a:pPr>
            <a:r>
              <a:rPr lang="en">
                <a:solidFill>
                  <a:srgbClr val="202124"/>
                </a:solidFill>
              </a:rPr>
              <a:t>Think about your audience</a:t>
            </a:r>
            <a:br>
              <a:rPr lang="en"/>
            </a:br>
            <a:r>
              <a:rPr lang="en"/>
              <a:t>You want to communicate your idea to everyone, not just another scientist. Think about how you are talking about your process. Explain it to your parents, friends and teachers first — do they understand it? </a:t>
            </a:r>
            <a:endParaRPr/>
          </a:p>
        </p:txBody>
      </p:sp>
      <p:sp>
        <p:nvSpPr>
          <p:cNvPr id="414" name="Google Shape;414;p47"/>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5" name="Google Shape;415;p47"/>
          <p:cNvSpPr txBox="1"/>
          <p:nvPr>
            <p:ph idx="4294967295" type="title"/>
          </p:nvPr>
        </p:nvSpPr>
        <p:spPr>
          <a:xfrm>
            <a:off x="500400" y="482597"/>
            <a:ext cx="49266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Top tips</a:t>
            </a:r>
            <a:endParaRPr sz="900">
              <a:solidFill>
                <a:srgbClr val="9AA0A6"/>
              </a:solidFill>
            </a:endParaRPr>
          </a:p>
        </p:txBody>
      </p:sp>
      <p:pic>
        <p:nvPicPr>
          <p:cNvPr id="416" name="Google Shape;416;p47"/>
          <p:cNvPicPr preferRelativeResize="0"/>
          <p:nvPr/>
        </p:nvPicPr>
        <p:blipFill>
          <a:blip r:embed="rId3">
            <a:alphaModFix/>
          </a:blip>
          <a:stretch>
            <a:fillRect/>
          </a:stretch>
        </p:blipFill>
        <p:spPr>
          <a:xfrm rot="-287868">
            <a:off x="6596100" y="449262"/>
            <a:ext cx="2012325" cy="1017375"/>
          </a:xfrm>
          <a:prstGeom prst="rect">
            <a:avLst/>
          </a:prstGeom>
          <a:noFill/>
          <a:ln>
            <a:noFill/>
          </a:ln>
        </p:spPr>
      </p:pic>
      <p:sp>
        <p:nvSpPr>
          <p:cNvPr id="417" name="Google Shape;417;p47"/>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48"/>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enter</a:t>
            </a:r>
            <a:endParaRPr/>
          </a:p>
        </p:txBody>
      </p:sp>
      <p:sp>
        <p:nvSpPr>
          <p:cNvPr id="423" name="Google Shape;423;p48"/>
          <p:cNvSpPr txBox="1"/>
          <p:nvPr>
            <p:ph idx="1" type="body"/>
          </p:nvPr>
        </p:nvSpPr>
        <p:spPr>
          <a:xfrm>
            <a:off x="500400" y="1608175"/>
            <a:ext cx="62283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02124"/>
                </a:solidFill>
              </a:rPr>
              <a:t>Use pictures and films</a:t>
            </a:r>
            <a:br>
              <a:rPr lang="en"/>
            </a:br>
            <a:r>
              <a:rPr lang="en"/>
              <a:t>These are a great way to bring your project to life. A short film could show your your project in action, while a picture could show your experiment set up or final product. All of these are fantastic ways of communicating your project — but don’t forget that you can only use pictures and films that you have created. </a:t>
            </a:r>
            <a:endParaRPr/>
          </a:p>
          <a:p>
            <a:pPr indent="0" lvl="0" marL="0" rtl="0" algn="l">
              <a:spcBef>
                <a:spcPts val="1600"/>
              </a:spcBef>
              <a:spcAft>
                <a:spcPts val="1600"/>
              </a:spcAft>
              <a:buNone/>
            </a:pPr>
            <a:r>
              <a:rPr lang="en">
                <a:solidFill>
                  <a:srgbClr val="202124"/>
                </a:solidFill>
              </a:rPr>
              <a:t>Check that your data is correct</a:t>
            </a:r>
            <a:br>
              <a:rPr lang="en"/>
            </a:br>
            <a:r>
              <a:rPr lang="en"/>
              <a:t>Even if you didn’t find what you expected, your data and calculations need to be accurate.</a:t>
            </a:r>
            <a:endParaRPr/>
          </a:p>
        </p:txBody>
      </p:sp>
      <p:sp>
        <p:nvSpPr>
          <p:cNvPr id="424" name="Google Shape;424;p48"/>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5" name="Google Shape;425;p48"/>
          <p:cNvSpPr txBox="1"/>
          <p:nvPr>
            <p:ph idx="4294967295" type="title"/>
          </p:nvPr>
        </p:nvSpPr>
        <p:spPr>
          <a:xfrm>
            <a:off x="500400" y="482597"/>
            <a:ext cx="49266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Top tips</a:t>
            </a:r>
            <a:endParaRPr sz="900">
              <a:solidFill>
                <a:srgbClr val="9AA0A6"/>
              </a:solidFill>
            </a:endParaRPr>
          </a:p>
        </p:txBody>
      </p:sp>
      <p:sp>
        <p:nvSpPr>
          <p:cNvPr id="426" name="Google Shape;426;p48"/>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pic>
        <p:nvPicPr>
          <p:cNvPr id="427" name="Google Shape;427;p48"/>
          <p:cNvPicPr preferRelativeResize="0"/>
          <p:nvPr/>
        </p:nvPicPr>
        <p:blipFill rotWithShape="1">
          <a:blip r:embed="rId3">
            <a:alphaModFix/>
          </a:blip>
          <a:srcRect b="-5281" l="-14836" r="42847" t="-2280"/>
          <a:stretch/>
        </p:blipFill>
        <p:spPr>
          <a:xfrm>
            <a:off x="7129825" y="2134050"/>
            <a:ext cx="1227551" cy="1841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49"/>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enter</a:t>
            </a:r>
            <a:endParaRPr/>
          </a:p>
        </p:txBody>
      </p:sp>
      <p:sp>
        <p:nvSpPr>
          <p:cNvPr id="433" name="Google Shape;433;p49"/>
          <p:cNvSpPr txBox="1"/>
          <p:nvPr>
            <p:ph idx="1" type="body"/>
          </p:nvPr>
        </p:nvSpPr>
        <p:spPr>
          <a:xfrm>
            <a:off x="500400" y="1608175"/>
            <a:ext cx="62283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02124"/>
                </a:solidFill>
              </a:rPr>
              <a:t>I</a:t>
            </a:r>
            <a:r>
              <a:rPr lang="en">
                <a:solidFill>
                  <a:srgbClr val="202124"/>
                </a:solidFill>
              </a:rPr>
              <a:t>nclude evidence</a:t>
            </a:r>
            <a:br>
              <a:rPr lang="en"/>
            </a:br>
            <a:r>
              <a:rPr lang="en"/>
              <a:t>You have a word count in your entry form to communicate each area clearly and concisely, but if you have more evidence to back it up, signpost it clearly and add it to your project. For example, if you have large amounts of data, include it as an appendix. If you’ve created code, share it with us via a link to the repository.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34" name="Google Shape;434;p49"/>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5" name="Google Shape;435;p49"/>
          <p:cNvPicPr preferRelativeResize="0"/>
          <p:nvPr/>
        </p:nvPicPr>
        <p:blipFill>
          <a:blip r:embed="rId3">
            <a:alphaModFix/>
          </a:blip>
          <a:stretch>
            <a:fillRect/>
          </a:stretch>
        </p:blipFill>
        <p:spPr>
          <a:xfrm>
            <a:off x="7126550" y="970700"/>
            <a:ext cx="1071450" cy="2935551"/>
          </a:xfrm>
          <a:prstGeom prst="rect">
            <a:avLst/>
          </a:prstGeom>
          <a:noFill/>
          <a:ln>
            <a:noFill/>
          </a:ln>
        </p:spPr>
      </p:pic>
      <p:sp>
        <p:nvSpPr>
          <p:cNvPr id="436" name="Google Shape;436;p49"/>
          <p:cNvSpPr txBox="1"/>
          <p:nvPr>
            <p:ph idx="4294967295" type="title"/>
          </p:nvPr>
        </p:nvSpPr>
        <p:spPr>
          <a:xfrm>
            <a:off x="500400" y="482597"/>
            <a:ext cx="49266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Top tips</a:t>
            </a:r>
            <a:endParaRPr sz="900">
              <a:solidFill>
                <a:srgbClr val="9AA0A6"/>
              </a:solidFill>
            </a:endParaRPr>
          </a:p>
        </p:txBody>
      </p:sp>
      <p:sp>
        <p:nvSpPr>
          <p:cNvPr id="437" name="Google Shape;437;p49"/>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50"/>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Permissions</a:t>
            </a:r>
            <a:endParaRPr/>
          </a:p>
        </p:txBody>
      </p:sp>
      <p:sp>
        <p:nvSpPr>
          <p:cNvPr id="443" name="Google Shape;443;p50"/>
          <p:cNvSpPr txBox="1"/>
          <p:nvPr>
            <p:ph idx="1" type="body"/>
          </p:nvPr>
        </p:nvSpPr>
        <p:spPr>
          <a:xfrm>
            <a:off x="500400" y="1608175"/>
            <a:ext cx="68094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202124"/>
                </a:solidFill>
              </a:rPr>
              <a:t>Intellectual property</a:t>
            </a:r>
            <a:br>
              <a:rPr lang="en"/>
            </a:br>
            <a:r>
              <a:rPr lang="en"/>
              <a:t>Other people’s intellectual property: while you might have looked at images, films or music, you cannot add anything you did not create to your project, even if you have permission. You can add a link to them, but you cannot have them in your project. If you do, you will be disqualified.</a:t>
            </a:r>
            <a:endParaRPr/>
          </a:p>
        </p:txBody>
      </p:sp>
      <p:sp>
        <p:nvSpPr>
          <p:cNvPr id="444" name="Google Shape;444;p50"/>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5" name="Google Shape;445;p50"/>
          <p:cNvSpPr txBox="1"/>
          <p:nvPr>
            <p:ph idx="4294967295" type="title"/>
          </p:nvPr>
        </p:nvSpPr>
        <p:spPr>
          <a:xfrm>
            <a:off x="500400" y="482597"/>
            <a:ext cx="49266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Top tips</a:t>
            </a:r>
            <a:endParaRPr sz="900">
              <a:solidFill>
                <a:srgbClr val="9AA0A6"/>
              </a:solidFill>
            </a:endParaRPr>
          </a:p>
        </p:txBody>
      </p:sp>
      <p:sp>
        <p:nvSpPr>
          <p:cNvPr id="446" name="Google Shape;446;p50"/>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51"/>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Permissions</a:t>
            </a:r>
            <a:endParaRPr/>
          </a:p>
        </p:txBody>
      </p:sp>
      <p:sp>
        <p:nvSpPr>
          <p:cNvPr id="452" name="Google Shape;452;p51"/>
          <p:cNvSpPr txBox="1"/>
          <p:nvPr>
            <p:ph idx="1" type="body"/>
          </p:nvPr>
        </p:nvSpPr>
        <p:spPr>
          <a:xfrm>
            <a:off x="500400" y="1608175"/>
            <a:ext cx="68094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02124"/>
                </a:solidFill>
              </a:rPr>
              <a:t>Brand names and logos</a:t>
            </a:r>
            <a:br>
              <a:rPr lang="en"/>
            </a:br>
            <a:r>
              <a:rPr lang="en"/>
              <a:t>You can’t mention any brand names or include their logos. You can say, for example, that you used a computer program that enabled you to complete your project, but you can only name it in your bibliography.</a:t>
            </a:r>
            <a:endParaRPr/>
          </a:p>
          <a:p>
            <a:pPr indent="0" lvl="0" marL="0" rtl="0" algn="l">
              <a:spcBef>
                <a:spcPts val="1600"/>
              </a:spcBef>
              <a:spcAft>
                <a:spcPts val="0"/>
              </a:spcAft>
              <a:buNone/>
            </a:pPr>
            <a:r>
              <a:rPr lang="en"/>
              <a:t>Remember that if people took part in your project, for example if they completed a survey, you shouldn’t include any personal data in your project.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53" name="Google Shape;453;p51"/>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4" name="Google Shape;454;p51"/>
          <p:cNvSpPr txBox="1"/>
          <p:nvPr>
            <p:ph idx="4294967295" type="title"/>
          </p:nvPr>
        </p:nvSpPr>
        <p:spPr>
          <a:xfrm>
            <a:off x="500400" y="482597"/>
            <a:ext cx="49266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Top tips</a:t>
            </a:r>
            <a:endParaRPr sz="900">
              <a:solidFill>
                <a:srgbClr val="9AA0A6"/>
              </a:solidFill>
            </a:endParaRPr>
          </a:p>
        </p:txBody>
      </p:sp>
      <p:sp>
        <p:nvSpPr>
          <p:cNvPr id="455" name="Google Shape;455;p51"/>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52"/>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Referencing</a:t>
            </a:r>
            <a:endParaRPr/>
          </a:p>
        </p:txBody>
      </p:sp>
      <p:sp>
        <p:nvSpPr>
          <p:cNvPr id="461" name="Google Shape;461;p52"/>
          <p:cNvSpPr txBox="1"/>
          <p:nvPr>
            <p:ph idx="1" type="body"/>
          </p:nvPr>
        </p:nvSpPr>
        <p:spPr>
          <a:xfrm>
            <a:off x="500400" y="1608175"/>
            <a:ext cx="5686200" cy="2772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a:t>Make sure quotes are clearly attributed (e.g. book title, author, year of publication, page reference).</a:t>
            </a:r>
            <a:endParaRPr/>
          </a:p>
          <a:p>
            <a:pPr indent="-323850" lvl="0" marL="457200" rtl="0" algn="l">
              <a:spcBef>
                <a:spcPts val="0"/>
              </a:spcBef>
              <a:spcAft>
                <a:spcPts val="0"/>
              </a:spcAft>
              <a:buSzPts val="1500"/>
              <a:buChar char="•"/>
            </a:pPr>
            <a:r>
              <a:rPr lang="en"/>
              <a:t>Reference clearly. If you have lots of data to add of your own, add it as a linked document — just make sure you are very clear in your project what it is/what the judge will find.</a:t>
            </a:r>
            <a:endParaRPr/>
          </a:p>
          <a:p>
            <a:pPr indent="0" lvl="0" marL="0" rtl="0" algn="l">
              <a:spcBef>
                <a:spcPts val="1600"/>
              </a:spcBef>
              <a:spcAft>
                <a:spcPts val="1600"/>
              </a:spcAft>
              <a:buNone/>
            </a:pPr>
            <a:r>
              <a:rPr lang="en"/>
              <a:t>If you don’t reference these things, it looks like you are claiming the words or work as your own. Plagiarism is against the rules, so you’ll be disqualified if you don’t reference properly.</a:t>
            </a:r>
            <a:endParaRPr/>
          </a:p>
        </p:txBody>
      </p:sp>
      <p:sp>
        <p:nvSpPr>
          <p:cNvPr id="462" name="Google Shape;462;p52"/>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3" name="Google Shape;463;p52"/>
          <p:cNvSpPr txBox="1"/>
          <p:nvPr>
            <p:ph idx="4294967295" type="title"/>
          </p:nvPr>
        </p:nvSpPr>
        <p:spPr>
          <a:xfrm>
            <a:off x="500400" y="482597"/>
            <a:ext cx="49266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Top tips</a:t>
            </a:r>
            <a:endParaRPr sz="900">
              <a:solidFill>
                <a:srgbClr val="9AA0A6"/>
              </a:solidFill>
            </a:endParaRPr>
          </a:p>
        </p:txBody>
      </p:sp>
      <p:pic>
        <p:nvPicPr>
          <p:cNvPr id="464" name="Google Shape;464;p52"/>
          <p:cNvPicPr preferRelativeResize="0"/>
          <p:nvPr/>
        </p:nvPicPr>
        <p:blipFill>
          <a:blip r:embed="rId3">
            <a:alphaModFix/>
          </a:blip>
          <a:stretch>
            <a:fillRect/>
          </a:stretch>
        </p:blipFill>
        <p:spPr>
          <a:xfrm>
            <a:off x="7296725" y="2421125"/>
            <a:ext cx="1228075" cy="1671076"/>
          </a:xfrm>
          <a:prstGeom prst="rect">
            <a:avLst/>
          </a:prstGeom>
          <a:noFill/>
          <a:ln>
            <a:noFill/>
          </a:ln>
        </p:spPr>
      </p:pic>
      <p:sp>
        <p:nvSpPr>
          <p:cNvPr id="465" name="Google Shape;465;p52"/>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53"/>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videos &amp; presentations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1" name="Google Shape;471;p53"/>
          <p:cNvSpPr txBox="1"/>
          <p:nvPr>
            <p:ph idx="1" type="body"/>
          </p:nvPr>
        </p:nvSpPr>
        <p:spPr>
          <a:xfrm>
            <a:off x="500400" y="1608175"/>
            <a:ext cx="53100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your summary section, you can choose to add a two-minute film or 20-slide presentation. This is designed to give the reader a really quick overview of your entire project. It’s also a great opportunity to show your creativity! </a:t>
            </a:r>
            <a:endParaRPr/>
          </a:p>
          <a:p>
            <a:pPr indent="0" lvl="0" marL="0" rtl="0" algn="l">
              <a:spcBef>
                <a:spcPts val="1600"/>
              </a:spcBef>
              <a:spcAft>
                <a:spcPts val="1600"/>
              </a:spcAft>
              <a:buNone/>
            </a:pPr>
            <a:r>
              <a:rPr lang="en"/>
              <a:t>We’ve had some great examples over the years. Check out </a:t>
            </a:r>
            <a:r>
              <a:rPr lang="en" u="sng">
                <a:solidFill>
                  <a:srgbClr val="9AA0A6"/>
                </a:solidFill>
                <a:hlinkClick r:id="rId3"/>
              </a:rPr>
              <a:t>Elif’s hand-drawn summary film</a:t>
            </a:r>
            <a:r>
              <a:rPr lang="en"/>
              <a:t> or</a:t>
            </a:r>
            <a:r>
              <a:rPr lang="en">
                <a:solidFill>
                  <a:srgbClr val="9AA0A6"/>
                </a:solidFill>
              </a:rPr>
              <a:t> </a:t>
            </a:r>
            <a:r>
              <a:rPr lang="en" u="sng">
                <a:solidFill>
                  <a:srgbClr val="9AA0A6"/>
                </a:solidFill>
                <a:hlinkClick r:id="rId4"/>
              </a:rPr>
              <a:t>Alex’s squid-jet propulsion presentation</a:t>
            </a:r>
            <a:r>
              <a:rPr lang="en"/>
              <a:t>. They both explain their project clearly and concisely. </a:t>
            </a:r>
            <a:endParaRPr/>
          </a:p>
        </p:txBody>
      </p:sp>
      <p:sp>
        <p:nvSpPr>
          <p:cNvPr id="472" name="Google Shape;472;p53"/>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3" name="Google Shape;473;p53"/>
          <p:cNvPicPr preferRelativeResize="0"/>
          <p:nvPr/>
        </p:nvPicPr>
        <p:blipFill>
          <a:blip r:embed="rId5">
            <a:alphaModFix/>
          </a:blip>
          <a:stretch>
            <a:fillRect/>
          </a:stretch>
        </p:blipFill>
        <p:spPr>
          <a:xfrm>
            <a:off x="6309375" y="3518450"/>
            <a:ext cx="2215424" cy="633724"/>
          </a:xfrm>
          <a:prstGeom prst="rect">
            <a:avLst/>
          </a:prstGeom>
          <a:noFill/>
          <a:ln>
            <a:noFill/>
          </a:ln>
        </p:spPr>
      </p:pic>
      <p:sp>
        <p:nvSpPr>
          <p:cNvPr id="474" name="Google Shape;474;p53"/>
          <p:cNvSpPr txBox="1"/>
          <p:nvPr>
            <p:ph idx="4294967295" type="title"/>
          </p:nvPr>
        </p:nvSpPr>
        <p:spPr>
          <a:xfrm>
            <a:off x="500400" y="482597"/>
            <a:ext cx="49266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Top tips</a:t>
            </a:r>
            <a:endParaRPr sz="900">
              <a:solidFill>
                <a:srgbClr val="9AA0A6"/>
              </a:solidFill>
            </a:endParaRPr>
          </a:p>
        </p:txBody>
      </p:sp>
      <p:sp>
        <p:nvSpPr>
          <p:cNvPr id="475" name="Google Shape;475;p53"/>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54"/>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videos &amp; presentations</a:t>
            </a:r>
            <a:endParaRPr/>
          </a:p>
        </p:txBody>
      </p:sp>
      <p:sp>
        <p:nvSpPr>
          <p:cNvPr id="481" name="Google Shape;481;p54"/>
          <p:cNvSpPr txBox="1"/>
          <p:nvPr>
            <p:ph idx="1" type="body"/>
          </p:nvPr>
        </p:nvSpPr>
        <p:spPr>
          <a:xfrm>
            <a:off x="500400" y="1608175"/>
            <a:ext cx="56469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top tips for making your summary:</a:t>
            </a:r>
            <a:endParaRPr/>
          </a:p>
          <a:p>
            <a:pPr indent="0" lvl="0" marL="0" rtl="0" algn="l">
              <a:spcBef>
                <a:spcPts val="1600"/>
              </a:spcBef>
              <a:spcAft>
                <a:spcPts val="0"/>
              </a:spcAft>
              <a:buNone/>
            </a:pPr>
            <a:r>
              <a:rPr lang="en">
                <a:solidFill>
                  <a:srgbClr val="202124"/>
                </a:solidFill>
              </a:rPr>
              <a:t>Identify your audience.</a:t>
            </a:r>
            <a:r>
              <a:rPr lang="en"/>
              <a:t> Think about who might be watching this. Judges, teachers, other teens — is it clear enough to understand even if that person is not an expert in your project?</a:t>
            </a:r>
            <a:endParaRPr/>
          </a:p>
          <a:p>
            <a:pPr indent="0" lvl="0" marL="0" rtl="0" algn="l">
              <a:spcBef>
                <a:spcPts val="1600"/>
              </a:spcBef>
              <a:spcAft>
                <a:spcPts val="0"/>
              </a:spcAft>
              <a:buNone/>
            </a:pPr>
            <a:r>
              <a:rPr lang="en">
                <a:solidFill>
                  <a:srgbClr val="202124"/>
                </a:solidFill>
              </a:rPr>
              <a:t>What’s your story?</a:t>
            </a:r>
            <a:r>
              <a:rPr lang="en"/>
              <a:t> What are you trying to say? You have been on a journey through the problem-solving process — does everything flow?</a:t>
            </a:r>
            <a:endParaRPr/>
          </a:p>
          <a:p>
            <a:pPr indent="0" lvl="0" marL="0" rtl="0" algn="l">
              <a:spcBef>
                <a:spcPts val="1600"/>
              </a:spcBef>
              <a:spcAft>
                <a:spcPts val="1600"/>
              </a:spcAft>
              <a:buNone/>
            </a:pPr>
            <a:r>
              <a:t/>
            </a:r>
            <a:endParaRPr/>
          </a:p>
        </p:txBody>
      </p:sp>
      <p:sp>
        <p:nvSpPr>
          <p:cNvPr id="482" name="Google Shape;482;p54"/>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3" name="Google Shape;483;p54"/>
          <p:cNvPicPr preferRelativeResize="0"/>
          <p:nvPr/>
        </p:nvPicPr>
        <p:blipFill>
          <a:blip r:embed="rId3">
            <a:alphaModFix/>
          </a:blip>
          <a:stretch>
            <a:fillRect/>
          </a:stretch>
        </p:blipFill>
        <p:spPr>
          <a:xfrm rot="-1779695">
            <a:off x="5297210" y="1473278"/>
            <a:ext cx="3715081" cy="2127644"/>
          </a:xfrm>
          <a:prstGeom prst="rect">
            <a:avLst/>
          </a:prstGeom>
          <a:noFill/>
          <a:ln>
            <a:noFill/>
          </a:ln>
        </p:spPr>
      </p:pic>
      <p:sp>
        <p:nvSpPr>
          <p:cNvPr id="484" name="Google Shape;484;p54"/>
          <p:cNvSpPr txBox="1"/>
          <p:nvPr>
            <p:ph idx="4294967295" type="title"/>
          </p:nvPr>
        </p:nvSpPr>
        <p:spPr>
          <a:xfrm>
            <a:off x="500400" y="482597"/>
            <a:ext cx="49266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Top tips</a:t>
            </a:r>
            <a:endParaRPr sz="900">
              <a:solidFill>
                <a:srgbClr val="9AA0A6"/>
              </a:solidFill>
            </a:endParaRPr>
          </a:p>
        </p:txBody>
      </p:sp>
      <p:sp>
        <p:nvSpPr>
          <p:cNvPr id="485" name="Google Shape;485;p54"/>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55"/>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a:t>
            </a:r>
            <a:r>
              <a:rPr lang="en"/>
              <a:t> videos &amp; presentations</a:t>
            </a:r>
            <a:endParaRPr/>
          </a:p>
        </p:txBody>
      </p:sp>
      <p:sp>
        <p:nvSpPr>
          <p:cNvPr id="491" name="Google Shape;491;p55"/>
          <p:cNvSpPr txBox="1"/>
          <p:nvPr>
            <p:ph idx="1" type="body"/>
          </p:nvPr>
        </p:nvSpPr>
        <p:spPr>
          <a:xfrm>
            <a:off x="500400" y="1608175"/>
            <a:ext cx="63150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02124"/>
                </a:solidFill>
              </a:rPr>
              <a:t>Speak clearly / don’t write too much. </a:t>
            </a:r>
            <a:r>
              <a:rPr lang="en"/>
              <a:t>Busy slides can be overwhelming and if you talk too fast, elements of your project will get lost. List out a top line for each step of your project and form it into a story.</a:t>
            </a:r>
            <a:endParaRPr/>
          </a:p>
          <a:p>
            <a:pPr indent="0" lvl="0" marL="0" rtl="0" algn="l">
              <a:spcBef>
                <a:spcPts val="1600"/>
              </a:spcBef>
              <a:spcAft>
                <a:spcPts val="0"/>
              </a:spcAft>
              <a:buNone/>
            </a:pPr>
            <a:r>
              <a:rPr lang="en">
                <a:solidFill>
                  <a:srgbClr val="202124"/>
                </a:solidFill>
              </a:rPr>
              <a:t>Make sure that you haven’t broken any of the rules.</a:t>
            </a:r>
            <a:r>
              <a:rPr lang="en"/>
              <a:t> No music at all, and no images that don’t belong to you, including brand logos and names.</a:t>
            </a:r>
            <a:endParaRPr/>
          </a:p>
          <a:p>
            <a:pPr indent="0" lvl="0" marL="0" rtl="0" algn="l">
              <a:spcBef>
                <a:spcPts val="1600"/>
              </a:spcBef>
              <a:spcAft>
                <a:spcPts val="0"/>
              </a:spcAft>
              <a:buNone/>
            </a:pPr>
            <a:r>
              <a:rPr lang="en"/>
              <a:t>Don’t forget! While it’s a great idea to add a video or presentation, it’s not required. However, </a:t>
            </a:r>
            <a:r>
              <a:rPr lang="en">
                <a:solidFill>
                  <a:srgbClr val="202124"/>
                </a:solidFill>
              </a:rPr>
              <a:t>you must add a written summary section</a:t>
            </a:r>
            <a:r>
              <a:rPr lang="en"/>
              <a: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92" name="Google Shape;492;p55"/>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3" name="Google Shape;493;p55"/>
          <p:cNvSpPr txBox="1"/>
          <p:nvPr>
            <p:ph idx="4294967295" type="title"/>
          </p:nvPr>
        </p:nvSpPr>
        <p:spPr>
          <a:xfrm>
            <a:off x="500400" y="482597"/>
            <a:ext cx="49266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Top tips</a:t>
            </a:r>
            <a:endParaRPr sz="900">
              <a:solidFill>
                <a:srgbClr val="9AA0A6"/>
              </a:solidFill>
            </a:endParaRPr>
          </a:p>
        </p:txBody>
      </p:sp>
      <p:sp>
        <p:nvSpPr>
          <p:cNvPr id="494" name="Google Shape;494;p55"/>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56"/>
          <p:cNvSpPr txBox="1"/>
          <p:nvPr>
            <p:ph type="title"/>
          </p:nvPr>
        </p:nvSpPr>
        <p:spPr>
          <a:xfrm>
            <a:off x="1239425" y="1244350"/>
            <a:ext cx="6678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Now you’re a problem</a:t>
            </a:r>
            <a:r>
              <a:rPr lang="en"/>
              <a:t>-</a:t>
            </a:r>
            <a:r>
              <a:rPr lang="en" sz="3200"/>
              <a:t>solving pro. </a:t>
            </a:r>
            <a:br>
              <a:rPr lang="en" sz="3200"/>
            </a:br>
            <a:r>
              <a:rPr lang="en" sz="3200"/>
              <a:t>Time to enter!</a:t>
            </a:r>
            <a:endParaRPr sz="3200"/>
          </a:p>
        </p:txBody>
      </p:sp>
      <p:sp>
        <p:nvSpPr>
          <p:cNvPr id="500" name="Google Shape;500;p56"/>
          <p:cNvSpPr txBox="1"/>
          <p:nvPr>
            <p:ph idx="2" type="title"/>
          </p:nvPr>
        </p:nvSpPr>
        <p:spPr>
          <a:xfrm>
            <a:off x="1837625" y="3696838"/>
            <a:ext cx="5481600" cy="6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Submissions open in September 2018</a:t>
            </a:r>
            <a:endParaRPr/>
          </a:p>
        </p:txBody>
      </p:sp>
      <p:pic>
        <p:nvPicPr>
          <p:cNvPr id="501" name="Google Shape;501;p56">
            <a:hlinkClick r:id="rId3"/>
          </p:cNvPr>
          <p:cNvPicPr preferRelativeResize="0"/>
          <p:nvPr/>
        </p:nvPicPr>
        <p:blipFill>
          <a:blip r:embed="rId4">
            <a:alphaModFix/>
          </a:blip>
          <a:stretch>
            <a:fillRect/>
          </a:stretch>
        </p:blipFill>
        <p:spPr>
          <a:xfrm>
            <a:off x="3234462" y="3013950"/>
            <a:ext cx="2675077" cy="5934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1"/>
          <p:cNvSpPr txBox="1"/>
          <p:nvPr>
            <p:ph idx="1" type="body"/>
          </p:nvPr>
        </p:nvSpPr>
        <p:spPr>
          <a:xfrm>
            <a:off x="500400" y="1608175"/>
            <a:ext cx="4949400" cy="2772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t>Your complete project</a:t>
            </a:r>
            <a:br>
              <a:rPr lang="en"/>
            </a:br>
            <a:r>
              <a:rPr lang="en" u="sng">
                <a:solidFill>
                  <a:srgbClr val="9AA0A6"/>
                </a:solidFill>
                <a:hlinkClick r:id="rId3"/>
              </a:rPr>
              <a:t>Google Science Fair web</a:t>
            </a:r>
            <a:r>
              <a:rPr lang="en" u="sng">
                <a:solidFill>
                  <a:srgbClr val="9AA0A6"/>
                </a:solidFill>
                <a:hlinkClick r:id="rId4"/>
              </a:rPr>
              <a:t>s</a:t>
            </a:r>
            <a:r>
              <a:rPr lang="en" u="sng">
                <a:solidFill>
                  <a:srgbClr val="9AA0A6"/>
                </a:solidFill>
                <a:hlinkClick r:id="rId5"/>
              </a:rPr>
              <a:t>ite</a:t>
            </a:r>
            <a:endParaRPr>
              <a:solidFill>
                <a:srgbClr val="9AA0A6"/>
              </a:solidFill>
            </a:endParaRPr>
          </a:p>
        </p:txBody>
      </p:sp>
      <p:sp>
        <p:nvSpPr>
          <p:cNvPr id="176" name="Google Shape;176;p21"/>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Materials you’ll need</a:t>
            </a:r>
            <a:endParaRPr/>
          </a:p>
        </p:txBody>
      </p:sp>
      <p:sp>
        <p:nvSpPr>
          <p:cNvPr id="177" name="Google Shape;177;p21"/>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8" name="Google Shape;178;p21"/>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22"/>
          <p:cNvPicPr preferRelativeResize="0"/>
          <p:nvPr/>
        </p:nvPicPr>
        <p:blipFill rotWithShape="1">
          <a:blip r:embed="rId3">
            <a:alphaModFix/>
          </a:blip>
          <a:srcRect b="6984" l="0" r="6985" t="14534"/>
          <a:stretch/>
        </p:blipFill>
        <p:spPr>
          <a:xfrm>
            <a:off x="0" y="0"/>
            <a:ext cx="9144000" cy="5143500"/>
          </a:xfrm>
          <a:prstGeom prst="rect">
            <a:avLst/>
          </a:prstGeom>
          <a:noFill/>
          <a:ln>
            <a:noFill/>
          </a:ln>
        </p:spPr>
      </p:pic>
      <p:sp>
        <p:nvSpPr>
          <p:cNvPr id="184" name="Google Shape;184;p22"/>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5" name="Google Shape;185;p22"/>
          <p:cNvSpPr txBox="1"/>
          <p:nvPr>
            <p:ph idx="2" type="sldNum"/>
          </p:nvPr>
        </p:nvSpPr>
        <p:spPr>
          <a:xfrm>
            <a:off x="537675"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The Competition</a:t>
            </a:r>
            <a:endParaRPr sz="700">
              <a:solidFill>
                <a:srgbClr val="9AA0A6"/>
              </a:solidFill>
              <a:latin typeface="Roboto"/>
              <a:ea typeface="Roboto"/>
              <a:cs typeface="Roboto"/>
              <a:sym typeface="Roboto"/>
            </a:endParaRPr>
          </a:p>
        </p:txBody>
      </p:sp>
      <p:pic>
        <p:nvPicPr>
          <p:cNvPr id="186" name="Google Shape;186;p22"/>
          <p:cNvPicPr preferRelativeResize="0"/>
          <p:nvPr/>
        </p:nvPicPr>
        <p:blipFill rotWithShape="1">
          <a:blip r:embed="rId4">
            <a:alphaModFix/>
          </a:blip>
          <a:srcRect b="4035" l="0" r="0" t="11010"/>
          <a:stretch/>
        </p:blipFill>
        <p:spPr>
          <a:xfrm>
            <a:off x="0" y="0"/>
            <a:ext cx="9143898" cy="5180424"/>
          </a:xfrm>
          <a:prstGeom prst="rect">
            <a:avLst/>
          </a:prstGeom>
          <a:noFill/>
          <a:ln>
            <a:noFill/>
          </a:ln>
        </p:spPr>
      </p:pic>
      <p:sp>
        <p:nvSpPr>
          <p:cNvPr id="187" name="Google Shape;187;p22"/>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7. Enter the competition</a:t>
            </a:r>
            <a:endParaRPr sz="7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2124"/>
        </a:solidFill>
      </p:bgPr>
    </p:bg>
    <p:spTree>
      <p:nvGrpSpPr>
        <p:cNvPr id="191" name="Shape 191"/>
        <p:cNvGrpSpPr/>
        <p:nvPr/>
      </p:nvGrpSpPr>
      <p:grpSpPr>
        <a:xfrm>
          <a:off x="0" y="0"/>
          <a:ext cx="0" cy="0"/>
          <a:chOff x="0" y="0"/>
          <a:chExt cx="0" cy="0"/>
        </a:xfrm>
      </p:grpSpPr>
      <p:sp>
        <p:nvSpPr>
          <p:cNvPr id="192" name="Google Shape;192;p23"/>
          <p:cNvSpPr txBox="1"/>
          <p:nvPr>
            <p:ph type="title"/>
          </p:nvPr>
        </p:nvSpPr>
        <p:spPr>
          <a:xfrm>
            <a:off x="604900" y="590050"/>
            <a:ext cx="7923600" cy="364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200"/>
              <a:t>The entry form</a:t>
            </a:r>
            <a:endParaRPr sz="5200"/>
          </a:p>
        </p:txBody>
      </p:sp>
      <p:sp>
        <p:nvSpPr>
          <p:cNvPr id="193" name="Google Shape;193;p23"/>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4" name="Google Shape;194;p23"/>
          <p:cNvSpPr txBox="1"/>
          <p:nvPr>
            <p:ph idx="3"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entry form</a:t>
            </a:r>
            <a:endParaRPr/>
          </a:p>
        </p:txBody>
      </p:sp>
      <p:sp>
        <p:nvSpPr>
          <p:cNvPr id="200" name="Google Shape;200;p24"/>
          <p:cNvSpPr txBox="1"/>
          <p:nvPr>
            <p:ph idx="1" type="body"/>
          </p:nvPr>
        </p:nvSpPr>
        <p:spPr>
          <a:xfrm>
            <a:off x="500400" y="1608175"/>
            <a:ext cx="48738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entry form has been set out in different sections to follow either the scientific or computational thinking/engineering method — but it’s all things you have already done! </a:t>
            </a:r>
            <a:endParaRPr/>
          </a:p>
          <a:p>
            <a:pPr indent="0" lvl="0" marL="0" rtl="0" algn="l">
              <a:spcBef>
                <a:spcPts val="1600"/>
              </a:spcBef>
              <a:spcAft>
                <a:spcPts val="0"/>
              </a:spcAft>
              <a:buClr>
                <a:schemeClr val="dk1"/>
              </a:buClr>
              <a:buSzPts val="1100"/>
              <a:buFont typeface="Arial"/>
              <a:buNone/>
            </a:pPr>
            <a:r>
              <a:rPr lang="en"/>
              <a:t>Each section contains helpful links, so there is always some help should you get stuck.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Clr>
                <a:schemeClr val="dk1"/>
              </a:buClr>
              <a:buSzPts val="1100"/>
              <a:buFont typeface="Arial"/>
              <a:buNone/>
            </a:pPr>
            <a:r>
              <a:t/>
            </a:r>
            <a:endParaRPr/>
          </a:p>
        </p:txBody>
      </p:sp>
      <p:sp>
        <p:nvSpPr>
          <p:cNvPr id="201" name="Google Shape;201;p24"/>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2" name="Google Shape;202;p24"/>
          <p:cNvPicPr preferRelativeResize="0"/>
          <p:nvPr/>
        </p:nvPicPr>
        <p:blipFill>
          <a:blip r:embed="rId3">
            <a:alphaModFix/>
          </a:blip>
          <a:stretch>
            <a:fillRect/>
          </a:stretch>
        </p:blipFill>
        <p:spPr>
          <a:xfrm>
            <a:off x="6458740" y="1469625"/>
            <a:ext cx="1571687" cy="2837999"/>
          </a:xfrm>
          <a:prstGeom prst="rect">
            <a:avLst/>
          </a:prstGeom>
          <a:noFill/>
          <a:ln>
            <a:noFill/>
          </a:ln>
        </p:spPr>
      </p:pic>
      <p:sp>
        <p:nvSpPr>
          <p:cNvPr id="203" name="Google Shape;203;p24"/>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500400" y="9707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entry form</a:t>
            </a:r>
            <a:endParaRPr/>
          </a:p>
        </p:txBody>
      </p:sp>
      <p:sp>
        <p:nvSpPr>
          <p:cNvPr id="209" name="Google Shape;209;p25"/>
          <p:cNvSpPr txBox="1"/>
          <p:nvPr>
            <p:ph idx="1" type="body"/>
          </p:nvPr>
        </p:nvSpPr>
        <p:spPr>
          <a:xfrm>
            <a:off x="500400" y="1608175"/>
            <a:ext cx="61755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9AA0A6"/>
                </a:solidFill>
              </a:rPr>
              <a:t>Summary</a:t>
            </a:r>
            <a:br>
              <a:rPr lang="en">
                <a:solidFill>
                  <a:srgbClr val="9AA0A6"/>
                </a:solidFill>
              </a:rPr>
            </a:br>
            <a:r>
              <a:rPr lang="en">
                <a:solidFill>
                  <a:srgbClr val="9AA0A6"/>
                </a:solidFill>
              </a:rPr>
              <a:t>About me/the team</a:t>
            </a:r>
            <a:br>
              <a:rPr lang="en">
                <a:solidFill>
                  <a:srgbClr val="9AA0A6"/>
                </a:solidFill>
              </a:rPr>
            </a:br>
            <a:r>
              <a:rPr lang="en">
                <a:solidFill>
                  <a:srgbClr val="9AA0A6"/>
                </a:solidFill>
              </a:rPr>
              <a:t>Question/proposal</a:t>
            </a:r>
            <a:br>
              <a:rPr lang="en">
                <a:solidFill>
                  <a:srgbClr val="9AA0A6"/>
                </a:solidFill>
              </a:rPr>
            </a:br>
            <a:r>
              <a:rPr lang="en">
                <a:solidFill>
                  <a:srgbClr val="9AA0A6"/>
                </a:solidFill>
              </a:rPr>
              <a:t>Research</a:t>
            </a:r>
            <a:br>
              <a:rPr lang="en">
                <a:solidFill>
                  <a:srgbClr val="9AA0A6"/>
                </a:solidFill>
              </a:rPr>
            </a:br>
            <a:r>
              <a:rPr lang="en">
                <a:solidFill>
                  <a:srgbClr val="9AA0A6"/>
                </a:solidFill>
              </a:rPr>
              <a:t>Method/testing </a:t>
            </a:r>
            <a:r>
              <a:rPr lang="en"/>
              <a:t>&amp; </a:t>
            </a:r>
            <a:r>
              <a:rPr lang="en">
                <a:solidFill>
                  <a:srgbClr val="9AA0A6"/>
                </a:solidFill>
              </a:rPr>
              <a:t>redesign</a:t>
            </a:r>
            <a:br>
              <a:rPr lang="en">
                <a:solidFill>
                  <a:srgbClr val="9AA0A6"/>
                </a:solidFill>
              </a:rPr>
            </a:br>
            <a:r>
              <a:rPr lang="en">
                <a:solidFill>
                  <a:srgbClr val="9AA0A6"/>
                </a:solidFill>
              </a:rPr>
              <a:t>Results</a:t>
            </a:r>
            <a:br>
              <a:rPr lang="en">
                <a:solidFill>
                  <a:srgbClr val="9AA0A6"/>
                </a:solidFill>
              </a:rPr>
            </a:br>
            <a:r>
              <a:rPr lang="en">
                <a:solidFill>
                  <a:srgbClr val="9AA0A6"/>
                </a:solidFill>
              </a:rPr>
              <a:t>Conclusion/report</a:t>
            </a:r>
            <a:br>
              <a:rPr lang="en">
                <a:solidFill>
                  <a:srgbClr val="9AA0A6"/>
                </a:solidFill>
              </a:rPr>
            </a:br>
            <a:r>
              <a:rPr lang="en">
                <a:solidFill>
                  <a:srgbClr val="9AA0A6"/>
                </a:solidFill>
              </a:rPr>
              <a:t>Bibliography, references &amp; acknowledgements</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solidFill>
                <a:srgbClr val="FF00FF"/>
              </a:solidFill>
            </a:endParaRPr>
          </a:p>
          <a:p>
            <a:pPr indent="0" lvl="0" marL="0" rtl="0" algn="l">
              <a:spcBef>
                <a:spcPts val="1600"/>
              </a:spcBef>
              <a:spcAft>
                <a:spcPts val="1600"/>
              </a:spcAft>
              <a:buNone/>
            </a:pPr>
            <a:r>
              <a:t/>
            </a:r>
            <a:endParaRPr/>
          </a:p>
        </p:txBody>
      </p:sp>
      <p:sp>
        <p:nvSpPr>
          <p:cNvPr id="210" name="Google Shape;210;p25"/>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1" name="Google Shape;211;p25"/>
          <p:cNvPicPr preferRelativeResize="0"/>
          <p:nvPr/>
        </p:nvPicPr>
        <p:blipFill>
          <a:blip r:embed="rId3">
            <a:alphaModFix/>
          </a:blip>
          <a:stretch>
            <a:fillRect/>
          </a:stretch>
        </p:blipFill>
        <p:spPr>
          <a:xfrm>
            <a:off x="6279350" y="1674950"/>
            <a:ext cx="1420774" cy="2561475"/>
          </a:xfrm>
          <a:prstGeom prst="rect">
            <a:avLst/>
          </a:prstGeom>
          <a:noFill/>
          <a:ln>
            <a:noFill/>
          </a:ln>
        </p:spPr>
      </p:pic>
      <p:sp>
        <p:nvSpPr>
          <p:cNvPr id="212" name="Google Shape;212;p25"/>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500400" y="742100"/>
            <a:ext cx="80244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218" name="Google Shape;218;p26"/>
          <p:cNvSpPr txBox="1"/>
          <p:nvPr>
            <p:ph idx="1" type="body"/>
          </p:nvPr>
        </p:nvSpPr>
        <p:spPr>
          <a:xfrm>
            <a:off x="500400" y="1227175"/>
            <a:ext cx="4398000" cy="277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Your summary will probably be the first thing the judges look at. Be sure to include a clear and concise overview of your question or problem, the stages of your project, what you set out to achieve and whether you succeeded.</a:t>
            </a:r>
            <a:endParaRPr/>
          </a:p>
        </p:txBody>
      </p:sp>
      <p:sp>
        <p:nvSpPr>
          <p:cNvPr id="219" name="Google Shape;219;p26"/>
          <p:cNvSpPr txBox="1"/>
          <p:nvPr>
            <p:ph idx="12" type="sldNum"/>
          </p:nvPr>
        </p:nvSpPr>
        <p:spPr>
          <a:xfrm>
            <a:off x="8030425" y="4587025"/>
            <a:ext cx="582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0" name="Google Shape;220;p26"/>
          <p:cNvSpPr txBox="1"/>
          <p:nvPr>
            <p:ph idx="4294967295" type="title"/>
          </p:nvPr>
        </p:nvSpPr>
        <p:spPr>
          <a:xfrm>
            <a:off x="500400" y="482593"/>
            <a:ext cx="492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AA0A6"/>
                </a:solidFill>
              </a:rPr>
              <a:t>The entry form</a:t>
            </a:r>
            <a:endParaRPr sz="900">
              <a:solidFill>
                <a:srgbClr val="9AA0A6"/>
              </a:solidFill>
            </a:endParaRPr>
          </a:p>
        </p:txBody>
      </p:sp>
      <p:pic>
        <p:nvPicPr>
          <p:cNvPr id="221" name="Google Shape;221;p26"/>
          <p:cNvPicPr preferRelativeResize="0"/>
          <p:nvPr/>
        </p:nvPicPr>
        <p:blipFill>
          <a:blip r:embed="rId3">
            <a:alphaModFix/>
          </a:blip>
          <a:stretch>
            <a:fillRect/>
          </a:stretch>
        </p:blipFill>
        <p:spPr>
          <a:xfrm>
            <a:off x="5670775" y="2005815"/>
            <a:ext cx="1833900" cy="2053383"/>
          </a:xfrm>
          <a:prstGeom prst="rect">
            <a:avLst/>
          </a:prstGeom>
          <a:noFill/>
          <a:ln>
            <a:noFill/>
          </a:ln>
        </p:spPr>
      </p:pic>
      <p:sp>
        <p:nvSpPr>
          <p:cNvPr id="222" name="Google Shape;222;p26"/>
          <p:cNvSpPr txBox="1"/>
          <p:nvPr>
            <p:ph idx="2" type="sldNum"/>
          </p:nvPr>
        </p:nvSpPr>
        <p:spPr>
          <a:xfrm>
            <a:off x="521228" y="4587025"/>
            <a:ext cx="2640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 Enter the competition</a:t>
            </a:r>
            <a:endParaRPr sz="700">
              <a:solidFill>
                <a:srgbClr val="9AA0A6"/>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Google Science Fai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